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09" r:id="rId4"/>
  </p:sldMasterIdLst>
  <p:notesMasterIdLst>
    <p:notesMasterId r:id="rId58"/>
  </p:notesMasterIdLst>
  <p:sldIdLst>
    <p:sldId id="2147482540" r:id="rId5"/>
    <p:sldId id="2147482597" r:id="rId6"/>
    <p:sldId id="2147482590" r:id="rId7"/>
    <p:sldId id="998" r:id="rId8"/>
    <p:sldId id="1124" r:id="rId9"/>
    <p:sldId id="2132737763" r:id="rId10"/>
    <p:sldId id="2132737793" r:id="rId11"/>
    <p:sldId id="2132737826" r:id="rId12"/>
    <p:sldId id="980" r:id="rId13"/>
    <p:sldId id="2132737794" r:id="rId14"/>
    <p:sldId id="2132737773" r:id="rId15"/>
    <p:sldId id="983" r:id="rId16"/>
    <p:sldId id="982" r:id="rId17"/>
    <p:sldId id="984" r:id="rId18"/>
    <p:sldId id="2132737800" r:id="rId19"/>
    <p:sldId id="2132737812" r:id="rId20"/>
    <p:sldId id="2132737811" r:id="rId21"/>
    <p:sldId id="985" r:id="rId22"/>
    <p:sldId id="991" r:id="rId23"/>
    <p:sldId id="986" r:id="rId24"/>
    <p:sldId id="1065" r:id="rId25"/>
    <p:sldId id="1067" r:id="rId26"/>
    <p:sldId id="1068" r:id="rId27"/>
    <p:sldId id="1094" r:id="rId28"/>
    <p:sldId id="1069" r:id="rId29"/>
    <p:sldId id="2132737814" r:id="rId30"/>
    <p:sldId id="2132737815" r:id="rId31"/>
    <p:sldId id="2132737816" r:id="rId32"/>
    <p:sldId id="2132737827" r:id="rId33"/>
    <p:sldId id="2132737819" r:id="rId34"/>
    <p:sldId id="2132737829" r:id="rId35"/>
    <p:sldId id="2132737776" r:id="rId36"/>
    <p:sldId id="2132737787" r:id="rId37"/>
    <p:sldId id="2132737780" r:id="rId38"/>
    <p:sldId id="2132737781" r:id="rId39"/>
    <p:sldId id="2132737779" r:id="rId40"/>
    <p:sldId id="2132737789" r:id="rId41"/>
    <p:sldId id="2132737791" r:id="rId42"/>
    <p:sldId id="2132737790" r:id="rId43"/>
    <p:sldId id="2132737782" r:id="rId44"/>
    <p:sldId id="2132737783" r:id="rId45"/>
    <p:sldId id="2132737784" r:id="rId46"/>
    <p:sldId id="2132737830" r:id="rId47"/>
    <p:sldId id="2132737786" r:id="rId48"/>
    <p:sldId id="2132737788" r:id="rId49"/>
    <p:sldId id="1102" r:id="rId50"/>
    <p:sldId id="1112" r:id="rId51"/>
    <p:sldId id="2132737820" r:id="rId52"/>
    <p:sldId id="2132737807" r:id="rId53"/>
    <p:sldId id="2147482603" r:id="rId54"/>
    <p:sldId id="2147482604" r:id="rId55"/>
    <p:sldId id="2147482605" r:id="rId56"/>
    <p:sldId id="2147482606" r:id="rId57"/>
  </p:sldIdLst>
  <p:sldSz cx="12192000" cy="6858000"/>
  <p:notesSz cx="6858000" cy="9144000"/>
  <p:embeddedFontLst>
    <p:embeddedFont>
      <p:font typeface="CiscoSansTT" panose="020B0503020201020303" pitchFamily="34" charset="0"/>
      <p:regular r:id="rId59"/>
      <p:bold r:id="rId60"/>
      <p:italic r:id="rId61"/>
      <p:boldItalic r:id="rId62"/>
    </p:embeddedFont>
    <p:embeddedFont>
      <p:font typeface="CiscoSansTT ExtraLight" panose="020B0303020201020303" pitchFamily="34" charset="0"/>
      <p:regular r:id="rId63"/>
      <p:bold r:id="rId64"/>
      <p:italic r:id="rId65"/>
      <p:boldItalic r:id="rId66"/>
    </p:embeddedFont>
    <p:embeddedFont>
      <p:font typeface="CiscoSansTT Light" panose="020B0503020201020303" pitchFamily="34" charset="0"/>
      <p:regular r:id="rId67"/>
    </p:embeddedFont>
    <p:embeddedFont>
      <p:font typeface="CiscoSansTT Medium" panose="020B0503020201020303" pitchFamily="34" charset="0"/>
      <p:regular r:id="rId68"/>
      <p:italic r:id="rId69"/>
    </p:embeddedFont>
    <p:embeddedFont>
      <p:font typeface="MS PGothic" panose="020B0600070205080204" pitchFamily="34" charset="-128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BATO-1000" id="{6B5BE202-19CA-474B-817E-1B720625FA32}">
          <p14:sldIdLst>
            <p14:sldId id="2147482540"/>
            <p14:sldId id="2147482597"/>
            <p14:sldId id="2147482590"/>
            <p14:sldId id="998"/>
            <p14:sldId id="1124"/>
            <p14:sldId id="2132737763"/>
            <p14:sldId id="2132737793"/>
            <p14:sldId id="2132737826"/>
            <p14:sldId id="980"/>
            <p14:sldId id="2132737794"/>
            <p14:sldId id="2132737773"/>
            <p14:sldId id="983"/>
            <p14:sldId id="982"/>
            <p14:sldId id="984"/>
            <p14:sldId id="2132737800"/>
            <p14:sldId id="2132737812"/>
            <p14:sldId id="2132737811"/>
            <p14:sldId id="985"/>
            <p14:sldId id="991"/>
            <p14:sldId id="986"/>
            <p14:sldId id="1065"/>
            <p14:sldId id="1067"/>
            <p14:sldId id="1068"/>
            <p14:sldId id="1094"/>
            <p14:sldId id="1069"/>
            <p14:sldId id="2132737814"/>
            <p14:sldId id="2132737815"/>
            <p14:sldId id="2132737816"/>
            <p14:sldId id="2132737827"/>
            <p14:sldId id="2132737819"/>
            <p14:sldId id="2132737829"/>
            <p14:sldId id="2132737776"/>
            <p14:sldId id="2132737787"/>
            <p14:sldId id="2132737780"/>
            <p14:sldId id="2132737781"/>
            <p14:sldId id="2132737779"/>
            <p14:sldId id="2132737789"/>
            <p14:sldId id="2132737791"/>
            <p14:sldId id="2132737790"/>
            <p14:sldId id="2132737782"/>
            <p14:sldId id="2132737783"/>
            <p14:sldId id="2132737784"/>
            <p14:sldId id="2132737830"/>
            <p14:sldId id="2132737786"/>
            <p14:sldId id="2132737788"/>
            <p14:sldId id="1102"/>
            <p14:sldId id="1112"/>
            <p14:sldId id="2132737820"/>
            <p14:sldId id="2132737807"/>
            <p14:sldId id="2147482603"/>
            <p14:sldId id="2147482604"/>
            <p14:sldId id="2147482605"/>
            <p14:sldId id="2147482606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7182D"/>
    <a:srgbClr val="45991F"/>
    <a:srgbClr val="16BDEB"/>
    <a:srgbClr val="6A7481"/>
    <a:srgbClr val="525E6C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7744E-9C2A-D449-A4EB-2F4669C65F1B}" v="1" dt="2025-05-06T17:21:17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4694" autoAdjust="0"/>
  </p:normalViewPr>
  <p:slideViewPr>
    <p:cSldViewPr snapToGrid="0" showGuides="1">
      <p:cViewPr varScale="1">
        <p:scale>
          <a:sx n="116" d="100"/>
          <a:sy n="116" d="100"/>
        </p:scale>
        <p:origin x="192" y="2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9" d="100"/>
          <a:sy n="119" d="100"/>
        </p:scale>
        <p:origin x="4992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reactjs.org/" TargetMode="External"/><Relationship Id="rId1" Type="http://schemas.openxmlformats.org/officeDocument/2006/relationships/hyperlink" Target="https://golang.org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reactjs.org/" TargetMode="External"/><Relationship Id="rId1" Type="http://schemas.openxmlformats.org/officeDocument/2006/relationships/hyperlink" Target="https://golang.or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59081E-BDBA-49A6-95BD-FCB0BC1EAA14}" type="doc">
      <dgm:prSet loTypeId="urn:microsoft.com/office/officeart/2005/8/layout/h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F61A09-F632-4981-84CC-6811F2328239}">
      <dgm:prSet phldrT="[Text]"/>
      <dgm:spPr/>
      <dgm:t>
        <a:bodyPr/>
        <a:lstStyle/>
        <a:p>
          <a:r>
            <a:rPr lang="en-US">
              <a:solidFill>
                <a:schemeClr val="bg2"/>
              </a:solidFill>
            </a:rPr>
            <a:t>What?</a:t>
          </a:r>
        </a:p>
      </dgm:t>
    </dgm:pt>
    <dgm:pt modelId="{441662C2-ABC8-4007-A8D9-2B07B4772BA5}" type="parTrans" cxnId="{6867748E-94A0-4F7E-9EDB-107A17A043CF}">
      <dgm:prSet/>
      <dgm:spPr/>
      <dgm:t>
        <a:bodyPr/>
        <a:lstStyle/>
        <a:p>
          <a:endParaRPr lang="en-US"/>
        </a:p>
      </dgm:t>
    </dgm:pt>
    <dgm:pt modelId="{928535CC-CEBD-48D6-9197-AA91343E90B6}" type="sibTrans" cxnId="{6867748E-94A0-4F7E-9EDB-107A17A043CF}">
      <dgm:prSet/>
      <dgm:spPr/>
      <dgm:t>
        <a:bodyPr/>
        <a:lstStyle/>
        <a:p>
          <a:endParaRPr lang="en-US"/>
        </a:p>
      </dgm:t>
    </dgm:pt>
    <dgm:pt modelId="{8F0827D2-573D-48BC-875B-40B816D0EA59}">
      <dgm:prSet phldrT="[Text]"/>
      <dgm:spPr/>
      <dgm:t>
        <a:bodyPr/>
        <a:lstStyle/>
        <a:p>
          <a:r>
            <a:rPr lang="en-US"/>
            <a:t>Cross Domain, Technology Agnostic Orchestration Platform</a:t>
          </a:r>
        </a:p>
      </dgm:t>
    </dgm:pt>
    <dgm:pt modelId="{850D9E56-EFA2-4818-9F87-D616B7F06467}" type="parTrans" cxnId="{C2EC41A9-1093-43F6-8582-A5FC5D4DFD7E}">
      <dgm:prSet/>
      <dgm:spPr/>
      <dgm:t>
        <a:bodyPr/>
        <a:lstStyle/>
        <a:p>
          <a:endParaRPr lang="en-US"/>
        </a:p>
      </dgm:t>
    </dgm:pt>
    <dgm:pt modelId="{F84A65A9-4423-482B-A5B6-5678892B1DFE}" type="sibTrans" cxnId="{C2EC41A9-1093-43F6-8582-A5FC5D4DFD7E}">
      <dgm:prSet/>
      <dgm:spPr/>
      <dgm:t>
        <a:bodyPr/>
        <a:lstStyle/>
        <a:p>
          <a:endParaRPr lang="en-US"/>
        </a:p>
      </dgm:t>
    </dgm:pt>
    <dgm:pt modelId="{4D95729B-829E-4A6A-93FE-EC1BB6E63C90}">
      <dgm:prSet phldrT="[Text]"/>
      <dgm:spPr/>
      <dgm:t>
        <a:bodyPr/>
        <a:lstStyle/>
        <a:p>
          <a:r>
            <a:rPr lang="en-US">
              <a:solidFill>
                <a:schemeClr val="bg2"/>
              </a:solidFill>
            </a:rPr>
            <a:t>Why?</a:t>
          </a:r>
        </a:p>
      </dgm:t>
    </dgm:pt>
    <dgm:pt modelId="{55E3AB7A-22EE-4710-9C49-F173100F639C}" type="parTrans" cxnId="{493147FD-42F5-4F78-BE7E-0A7C8EAE8FC4}">
      <dgm:prSet/>
      <dgm:spPr/>
      <dgm:t>
        <a:bodyPr/>
        <a:lstStyle/>
        <a:p>
          <a:endParaRPr lang="en-US"/>
        </a:p>
      </dgm:t>
    </dgm:pt>
    <dgm:pt modelId="{58CA63DD-74BA-459F-8220-E062D7AE20B4}" type="sibTrans" cxnId="{493147FD-42F5-4F78-BE7E-0A7C8EAE8FC4}">
      <dgm:prSet/>
      <dgm:spPr/>
      <dgm:t>
        <a:bodyPr/>
        <a:lstStyle/>
        <a:p>
          <a:endParaRPr lang="en-US"/>
        </a:p>
      </dgm:t>
    </dgm:pt>
    <dgm:pt modelId="{7DEED7D2-6462-4C20-A9B7-822630006879}">
      <dgm:prSet phldrT="[Text]"/>
      <dgm:spPr/>
      <dgm:t>
        <a:bodyPr/>
        <a:lstStyle/>
        <a:p>
          <a:r>
            <a:rPr lang="en-US"/>
            <a:t>Rich integration with APIs, CLIs, and other applications</a:t>
          </a:r>
        </a:p>
      </dgm:t>
    </dgm:pt>
    <dgm:pt modelId="{17B61BE2-3C3B-459F-9E56-E0BFFADA3483}" type="parTrans" cxnId="{9268A8C3-112D-4782-9150-5C795B1295A0}">
      <dgm:prSet/>
      <dgm:spPr/>
      <dgm:t>
        <a:bodyPr/>
        <a:lstStyle/>
        <a:p>
          <a:endParaRPr lang="en-US"/>
        </a:p>
      </dgm:t>
    </dgm:pt>
    <dgm:pt modelId="{346B546D-AA1A-4CAD-9509-0E70CBF44623}" type="sibTrans" cxnId="{9268A8C3-112D-4782-9150-5C795B1295A0}">
      <dgm:prSet/>
      <dgm:spPr/>
      <dgm:t>
        <a:bodyPr/>
        <a:lstStyle/>
        <a:p>
          <a:endParaRPr lang="en-US"/>
        </a:p>
      </dgm:t>
    </dgm:pt>
    <dgm:pt modelId="{F0194F1E-3748-43C2-A6E6-AAADC021DFAF}">
      <dgm:prSet phldrT="[Text]"/>
      <dgm:spPr/>
      <dgm:t>
        <a:bodyPr/>
        <a:lstStyle/>
        <a:p>
          <a:r>
            <a:rPr lang="en-US"/>
            <a:t>Runtime environment integrated with </a:t>
          </a:r>
          <a:r>
            <a:rPr lang="en-US" err="1"/>
            <a:t>Devtime</a:t>
          </a:r>
          <a:endParaRPr lang="en-US"/>
        </a:p>
      </dgm:t>
    </dgm:pt>
    <dgm:pt modelId="{025009BC-7372-4BBB-ABDF-1D63FF9B361A}" type="parTrans" cxnId="{63A6E751-359D-413D-811F-87660669AD2A}">
      <dgm:prSet/>
      <dgm:spPr/>
      <dgm:t>
        <a:bodyPr/>
        <a:lstStyle/>
        <a:p>
          <a:endParaRPr lang="en-US"/>
        </a:p>
      </dgm:t>
    </dgm:pt>
    <dgm:pt modelId="{A2BCD725-5559-4D87-A149-9991AA600627}" type="sibTrans" cxnId="{63A6E751-359D-413D-811F-87660669AD2A}">
      <dgm:prSet/>
      <dgm:spPr/>
      <dgm:t>
        <a:bodyPr/>
        <a:lstStyle/>
        <a:p>
          <a:endParaRPr lang="en-US"/>
        </a:p>
      </dgm:t>
    </dgm:pt>
    <dgm:pt modelId="{2ACF4A2E-72F2-4E2A-A5F3-4F4E22BD8BA5}">
      <dgm:prSet phldrT="[Text]"/>
      <dgm:spPr/>
      <dgm:t>
        <a:bodyPr/>
        <a:lstStyle/>
        <a:p>
          <a:r>
            <a:rPr lang="en-US">
              <a:solidFill>
                <a:schemeClr val="bg2"/>
              </a:solidFill>
            </a:rPr>
            <a:t>How?</a:t>
          </a:r>
        </a:p>
      </dgm:t>
    </dgm:pt>
    <dgm:pt modelId="{B9387E1E-C682-47A5-BEB9-3427137769AF}" type="parTrans" cxnId="{9DEB2711-2127-4F37-8540-E70FEEB318E4}">
      <dgm:prSet/>
      <dgm:spPr/>
      <dgm:t>
        <a:bodyPr/>
        <a:lstStyle/>
        <a:p>
          <a:endParaRPr lang="en-US"/>
        </a:p>
      </dgm:t>
    </dgm:pt>
    <dgm:pt modelId="{7F3DD190-3D89-44C0-A403-177D7574DB27}" type="sibTrans" cxnId="{9DEB2711-2127-4F37-8540-E70FEEB318E4}">
      <dgm:prSet/>
      <dgm:spPr/>
      <dgm:t>
        <a:bodyPr/>
        <a:lstStyle/>
        <a:p>
          <a:endParaRPr lang="en-US"/>
        </a:p>
      </dgm:t>
    </dgm:pt>
    <dgm:pt modelId="{D1B7E2EB-F6D6-4B4B-A48E-A6F395B1B906}">
      <dgm:prSet phldrT="[Text]"/>
      <dgm:spPr/>
      <dgm:t>
        <a:bodyPr/>
        <a:lstStyle/>
        <a:p>
          <a:r>
            <a:rPr lang="en-US"/>
            <a:t>Operated on a SaaS Platform</a:t>
          </a:r>
        </a:p>
      </dgm:t>
    </dgm:pt>
    <dgm:pt modelId="{4487657F-8133-490C-8763-693806368FF9}" type="parTrans" cxnId="{C5237CCF-75DF-47B0-9617-92F6886FFD07}">
      <dgm:prSet/>
      <dgm:spPr/>
      <dgm:t>
        <a:bodyPr/>
        <a:lstStyle/>
        <a:p>
          <a:endParaRPr lang="en-US"/>
        </a:p>
      </dgm:t>
    </dgm:pt>
    <dgm:pt modelId="{36EBBF05-3047-414B-8BA2-1100F325BD2B}" type="sibTrans" cxnId="{C5237CCF-75DF-47B0-9617-92F6886FFD07}">
      <dgm:prSet/>
      <dgm:spPr/>
      <dgm:t>
        <a:bodyPr/>
        <a:lstStyle/>
        <a:p>
          <a:endParaRPr lang="en-US"/>
        </a:p>
      </dgm:t>
    </dgm:pt>
    <dgm:pt modelId="{AC62B86B-70A0-473C-968E-60F46A3A1CC6}">
      <dgm:prSet phldrT="[Text]"/>
      <dgm:spPr/>
      <dgm:t>
        <a:bodyPr/>
        <a:lstStyle/>
        <a:p>
          <a:r>
            <a:rPr lang="en-US"/>
            <a:t>Simplistic coding increases speed and efficiency</a:t>
          </a:r>
        </a:p>
      </dgm:t>
    </dgm:pt>
    <dgm:pt modelId="{C3A74553-AF8A-49A3-8C87-D6CBD3A6E80A}" type="parTrans" cxnId="{285D9ADA-A2DE-4ED3-BF2E-9F092741921F}">
      <dgm:prSet/>
      <dgm:spPr/>
      <dgm:t>
        <a:bodyPr/>
        <a:lstStyle/>
        <a:p>
          <a:endParaRPr lang="en-US"/>
        </a:p>
      </dgm:t>
    </dgm:pt>
    <dgm:pt modelId="{38774124-6DE9-4E73-82F3-8830FFDB7F89}" type="sibTrans" cxnId="{285D9ADA-A2DE-4ED3-BF2E-9F092741921F}">
      <dgm:prSet/>
      <dgm:spPr/>
      <dgm:t>
        <a:bodyPr/>
        <a:lstStyle/>
        <a:p>
          <a:endParaRPr lang="en-US"/>
        </a:p>
      </dgm:t>
    </dgm:pt>
    <dgm:pt modelId="{27373E1B-E661-444A-9196-94B4AE085E8D}">
      <dgm:prSet phldrT="[Text]"/>
      <dgm:spPr/>
      <dgm:t>
        <a:bodyPr/>
        <a:lstStyle/>
        <a:p>
          <a:r>
            <a:rPr lang="en-US"/>
            <a:t>Micro-Services Architecture</a:t>
          </a:r>
        </a:p>
      </dgm:t>
    </dgm:pt>
    <dgm:pt modelId="{C6FC76CD-FE44-44AE-87E3-B0B3C9A06057}" type="parTrans" cxnId="{57DEAF31-1C0A-4165-870D-FE4D15D033B6}">
      <dgm:prSet/>
      <dgm:spPr/>
      <dgm:t>
        <a:bodyPr/>
        <a:lstStyle/>
        <a:p>
          <a:endParaRPr lang="en-US"/>
        </a:p>
      </dgm:t>
    </dgm:pt>
    <dgm:pt modelId="{CEF4FE20-C4F1-4E58-81ED-4C7206E84287}" type="sibTrans" cxnId="{57DEAF31-1C0A-4165-870D-FE4D15D033B6}">
      <dgm:prSet/>
      <dgm:spPr/>
      <dgm:t>
        <a:bodyPr/>
        <a:lstStyle/>
        <a:p>
          <a:endParaRPr lang="en-US"/>
        </a:p>
      </dgm:t>
    </dgm:pt>
    <dgm:pt modelId="{85757CA8-09A2-4EF6-8EA4-C0CA9701CD7B}">
      <dgm:prSet phldrT="[Text]"/>
      <dgm:spPr/>
      <dgm:t>
        <a:bodyPr/>
        <a:lstStyle/>
        <a:p>
          <a:r>
            <a:rPr lang="en-US"/>
            <a:t>Drag and Drop coding</a:t>
          </a:r>
        </a:p>
      </dgm:t>
    </dgm:pt>
    <dgm:pt modelId="{1C4D3390-0F35-4F2A-BA53-FB917A2F4DE7}" type="parTrans" cxnId="{9A744272-DA3B-4240-8F69-F2453C25CC71}">
      <dgm:prSet/>
      <dgm:spPr/>
      <dgm:t>
        <a:bodyPr/>
        <a:lstStyle/>
        <a:p>
          <a:endParaRPr lang="en-US"/>
        </a:p>
      </dgm:t>
    </dgm:pt>
    <dgm:pt modelId="{DF707D78-32AF-4626-973D-9A6832E6494F}" type="sibTrans" cxnId="{9A744272-DA3B-4240-8F69-F2453C25CC71}">
      <dgm:prSet/>
      <dgm:spPr/>
      <dgm:t>
        <a:bodyPr/>
        <a:lstStyle/>
        <a:p>
          <a:endParaRPr lang="en-US"/>
        </a:p>
      </dgm:t>
    </dgm:pt>
    <dgm:pt modelId="{6DAFD79C-21C2-414F-A3B1-B98A6AAECA80}">
      <dgm:prSet phldrT="[Text]"/>
      <dgm:spPr/>
      <dgm:t>
        <a:bodyPr/>
        <a:lstStyle/>
        <a:p>
          <a:r>
            <a:rPr lang="en-US"/>
            <a:t>Ability to develop workflows and integrations to fit any need</a:t>
          </a:r>
        </a:p>
      </dgm:t>
    </dgm:pt>
    <dgm:pt modelId="{C58A9E76-BABE-4A25-8E81-5F0F5178B9D4}" type="parTrans" cxnId="{B224DAD9-DB76-4223-A3A9-BF8342D18672}">
      <dgm:prSet/>
      <dgm:spPr/>
      <dgm:t>
        <a:bodyPr/>
        <a:lstStyle/>
        <a:p>
          <a:endParaRPr lang="en-US"/>
        </a:p>
      </dgm:t>
    </dgm:pt>
    <dgm:pt modelId="{07EA7EA1-C4BB-4705-841D-CD76D5623CC6}" type="sibTrans" cxnId="{B224DAD9-DB76-4223-A3A9-BF8342D18672}">
      <dgm:prSet/>
      <dgm:spPr/>
      <dgm:t>
        <a:bodyPr/>
        <a:lstStyle/>
        <a:p>
          <a:endParaRPr lang="en-US"/>
        </a:p>
      </dgm:t>
    </dgm:pt>
    <dgm:pt modelId="{8705F57F-E63C-4080-BD41-B0CC7E003F18}">
      <dgm:prSet phldrT="[Text]"/>
      <dgm:spPr/>
      <dgm:t>
        <a:bodyPr/>
        <a:lstStyle/>
        <a:p>
          <a:r>
            <a:rPr lang="en-US"/>
            <a:t>Formally known as Cisco Action Orchestrator(AO) or </a:t>
          </a:r>
          <a:r>
            <a:rPr lang="en-US" err="1"/>
            <a:t>SecureX</a:t>
          </a:r>
          <a:r>
            <a:rPr lang="en-US"/>
            <a:t> Orchestration(SXO)</a:t>
          </a:r>
        </a:p>
      </dgm:t>
    </dgm:pt>
    <dgm:pt modelId="{72CF4DAB-B670-4C35-AED1-40C51679F92A}" type="parTrans" cxnId="{4E6A5837-0FA6-4C07-99A8-D70E1F962009}">
      <dgm:prSet/>
      <dgm:spPr/>
      <dgm:t>
        <a:bodyPr/>
        <a:lstStyle/>
        <a:p>
          <a:endParaRPr lang="en-US"/>
        </a:p>
      </dgm:t>
    </dgm:pt>
    <dgm:pt modelId="{D96B2CBE-6675-4B73-B044-5F93D8B29D48}" type="sibTrans" cxnId="{4E6A5837-0FA6-4C07-99A8-D70E1F962009}">
      <dgm:prSet/>
      <dgm:spPr/>
      <dgm:t>
        <a:bodyPr/>
        <a:lstStyle/>
        <a:p>
          <a:endParaRPr lang="en-US"/>
        </a:p>
      </dgm:t>
    </dgm:pt>
    <dgm:pt modelId="{1980A131-6BD4-442B-AF57-024359B4415A}">
      <dgm:prSet phldrT="[Text]"/>
      <dgm:spPr/>
      <dgm:t>
        <a:bodyPr/>
        <a:lstStyle/>
        <a:p>
          <a:r>
            <a:rPr lang="en-US"/>
            <a:t>Low-To-No code graphical environment</a:t>
          </a:r>
        </a:p>
      </dgm:t>
    </dgm:pt>
    <dgm:pt modelId="{5D0172BD-0156-47A4-ABE5-E5B2536362BA}" type="parTrans" cxnId="{19163E0E-79BD-4517-9182-A97FA167FD60}">
      <dgm:prSet/>
      <dgm:spPr/>
      <dgm:t>
        <a:bodyPr/>
        <a:lstStyle/>
        <a:p>
          <a:endParaRPr lang="en-US"/>
        </a:p>
      </dgm:t>
    </dgm:pt>
    <dgm:pt modelId="{EA5D7FBD-15C8-4E87-83C6-DC706F28AEA3}" type="sibTrans" cxnId="{19163E0E-79BD-4517-9182-A97FA167FD60}">
      <dgm:prSet/>
      <dgm:spPr/>
      <dgm:t>
        <a:bodyPr/>
        <a:lstStyle/>
        <a:p>
          <a:endParaRPr lang="en-US"/>
        </a:p>
      </dgm:t>
    </dgm:pt>
    <dgm:pt modelId="{FF0702DE-B1A0-4EAC-BB03-0CD7DF8618E9}" type="pres">
      <dgm:prSet presAssocID="{5259081E-BDBA-49A6-95BD-FCB0BC1EAA14}" presName="linearFlow" presStyleCnt="0">
        <dgm:presLayoutVars>
          <dgm:dir/>
          <dgm:animLvl val="lvl"/>
          <dgm:resizeHandles/>
        </dgm:presLayoutVars>
      </dgm:prSet>
      <dgm:spPr/>
    </dgm:pt>
    <dgm:pt modelId="{7A9ACFE0-1E6F-4689-A749-560D192281D7}" type="pres">
      <dgm:prSet presAssocID="{37F61A09-F632-4981-84CC-6811F2328239}" presName="compositeNode" presStyleCnt="0">
        <dgm:presLayoutVars>
          <dgm:bulletEnabled val="1"/>
        </dgm:presLayoutVars>
      </dgm:prSet>
      <dgm:spPr/>
    </dgm:pt>
    <dgm:pt modelId="{0936099F-F18A-42F4-B030-CCA0D196BA9F}" type="pres">
      <dgm:prSet presAssocID="{37F61A09-F632-4981-84CC-6811F2328239}" presName="image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240DD76-3856-433A-A63F-0164C9FFC742}" type="pres">
      <dgm:prSet presAssocID="{37F61A09-F632-4981-84CC-6811F2328239}" presName="childNode" presStyleLbl="node1" presStyleIdx="0" presStyleCnt="3">
        <dgm:presLayoutVars>
          <dgm:bulletEnabled val="1"/>
        </dgm:presLayoutVars>
      </dgm:prSet>
      <dgm:spPr/>
    </dgm:pt>
    <dgm:pt modelId="{A4E7FD3F-1735-4FDA-8D1D-539C12171B95}" type="pres">
      <dgm:prSet presAssocID="{37F61A09-F632-4981-84CC-6811F2328239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B99F9300-C4D8-42D9-B396-84A2C08D4871}" type="pres">
      <dgm:prSet presAssocID="{928535CC-CEBD-48D6-9197-AA91343E90B6}" presName="sibTrans" presStyleCnt="0"/>
      <dgm:spPr/>
    </dgm:pt>
    <dgm:pt modelId="{2CEF853A-98CD-4819-88BE-103220F10E43}" type="pres">
      <dgm:prSet presAssocID="{4D95729B-829E-4A6A-93FE-EC1BB6E63C90}" presName="compositeNode" presStyleCnt="0">
        <dgm:presLayoutVars>
          <dgm:bulletEnabled val="1"/>
        </dgm:presLayoutVars>
      </dgm:prSet>
      <dgm:spPr/>
    </dgm:pt>
    <dgm:pt modelId="{7DBC8C61-5084-4C8B-AEB8-003BEB95E47A}" type="pres">
      <dgm:prSet presAssocID="{4D95729B-829E-4A6A-93FE-EC1BB6E63C90}" presName="image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3E7FC8-3E5B-4826-90AF-51B4D985FC91}" type="pres">
      <dgm:prSet presAssocID="{4D95729B-829E-4A6A-93FE-EC1BB6E63C90}" presName="childNode" presStyleLbl="node1" presStyleIdx="1" presStyleCnt="3">
        <dgm:presLayoutVars>
          <dgm:bulletEnabled val="1"/>
        </dgm:presLayoutVars>
      </dgm:prSet>
      <dgm:spPr/>
    </dgm:pt>
    <dgm:pt modelId="{8BE96E35-20A1-437E-8EBB-E58CC6E0A7C4}" type="pres">
      <dgm:prSet presAssocID="{4D95729B-829E-4A6A-93FE-EC1BB6E63C90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95657F62-6A94-44D8-B7A6-C254609395B2}" type="pres">
      <dgm:prSet presAssocID="{58CA63DD-74BA-459F-8220-E062D7AE20B4}" presName="sibTrans" presStyleCnt="0"/>
      <dgm:spPr/>
    </dgm:pt>
    <dgm:pt modelId="{A11C350E-A651-4071-80C3-96522082E90D}" type="pres">
      <dgm:prSet presAssocID="{2ACF4A2E-72F2-4E2A-A5F3-4F4E22BD8BA5}" presName="compositeNode" presStyleCnt="0">
        <dgm:presLayoutVars>
          <dgm:bulletEnabled val="1"/>
        </dgm:presLayoutVars>
      </dgm:prSet>
      <dgm:spPr/>
    </dgm:pt>
    <dgm:pt modelId="{86988FF7-FDCA-4B47-8D3B-0E9DF3DAA42C}" type="pres">
      <dgm:prSet presAssocID="{2ACF4A2E-72F2-4E2A-A5F3-4F4E22BD8BA5}" presName="image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60767F6-DA5D-485C-A012-F5369C2410B6}" type="pres">
      <dgm:prSet presAssocID="{2ACF4A2E-72F2-4E2A-A5F3-4F4E22BD8BA5}" presName="childNode" presStyleLbl="node1" presStyleIdx="2" presStyleCnt="3">
        <dgm:presLayoutVars>
          <dgm:bulletEnabled val="1"/>
        </dgm:presLayoutVars>
      </dgm:prSet>
      <dgm:spPr/>
    </dgm:pt>
    <dgm:pt modelId="{E487AB49-2732-45DC-A9E5-54B60CFC916D}" type="pres">
      <dgm:prSet presAssocID="{2ACF4A2E-72F2-4E2A-A5F3-4F4E22BD8BA5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9163E0E-79BD-4517-9182-A97FA167FD60}" srcId="{2ACF4A2E-72F2-4E2A-A5F3-4F4E22BD8BA5}" destId="{1980A131-6BD4-442B-AF57-024359B4415A}" srcOrd="3" destOrd="0" parTransId="{5D0172BD-0156-47A4-ABE5-E5B2536362BA}" sibTransId="{EA5D7FBD-15C8-4E87-83C6-DC706F28AEA3}"/>
    <dgm:cxn modelId="{9DEB2711-2127-4F37-8540-E70FEEB318E4}" srcId="{5259081E-BDBA-49A6-95BD-FCB0BC1EAA14}" destId="{2ACF4A2E-72F2-4E2A-A5F3-4F4E22BD8BA5}" srcOrd="2" destOrd="0" parTransId="{B9387E1E-C682-47A5-BEB9-3427137769AF}" sibTransId="{7F3DD190-3D89-44C0-A403-177D7574DB27}"/>
    <dgm:cxn modelId="{3E7C721C-2C54-49D9-BDDE-CF5E9150B679}" type="presOf" srcId="{2ACF4A2E-72F2-4E2A-A5F3-4F4E22BD8BA5}" destId="{E487AB49-2732-45DC-A9E5-54B60CFC916D}" srcOrd="0" destOrd="0" presId="urn:microsoft.com/office/officeart/2005/8/layout/hList2"/>
    <dgm:cxn modelId="{DBC6772E-6B5E-4D85-ABB2-C2BCAE32E4F6}" type="presOf" srcId="{F0194F1E-3748-43C2-A6E6-AAADC021DFAF}" destId="{513E7FC8-3E5B-4826-90AF-51B4D985FC91}" srcOrd="0" destOrd="1" presId="urn:microsoft.com/office/officeart/2005/8/layout/hList2"/>
    <dgm:cxn modelId="{57DEAF31-1C0A-4165-870D-FE4D15D033B6}" srcId="{37F61A09-F632-4981-84CC-6811F2328239}" destId="{27373E1B-E661-444A-9196-94B4AE085E8D}" srcOrd="1" destOrd="0" parTransId="{C6FC76CD-FE44-44AE-87E3-B0B3C9A06057}" sibTransId="{CEF4FE20-C4F1-4E58-81ED-4C7206E84287}"/>
    <dgm:cxn modelId="{4E6A5837-0FA6-4C07-99A8-D70E1F962009}" srcId="{37F61A09-F632-4981-84CC-6811F2328239}" destId="{8705F57F-E63C-4080-BD41-B0CC7E003F18}" srcOrd="2" destOrd="0" parTransId="{72CF4DAB-B670-4C35-AED1-40C51679F92A}" sibTransId="{D96B2CBE-6675-4B73-B044-5F93D8B29D48}"/>
    <dgm:cxn modelId="{D73B553E-59A1-4265-891D-A7413DC707AB}" type="presOf" srcId="{D1B7E2EB-F6D6-4B4B-A48E-A6F395B1B906}" destId="{460767F6-DA5D-485C-A012-F5369C2410B6}" srcOrd="0" destOrd="0" presId="urn:microsoft.com/office/officeart/2005/8/layout/hList2"/>
    <dgm:cxn modelId="{92AAB348-4AC0-4BB6-9E69-14CBDACB1D3F}" type="presOf" srcId="{6DAFD79C-21C2-414F-A3B1-B98A6AAECA80}" destId="{460767F6-DA5D-485C-A012-F5369C2410B6}" srcOrd="0" destOrd="2" presId="urn:microsoft.com/office/officeart/2005/8/layout/hList2"/>
    <dgm:cxn modelId="{63A6E751-359D-413D-811F-87660669AD2A}" srcId="{4D95729B-829E-4A6A-93FE-EC1BB6E63C90}" destId="{F0194F1E-3748-43C2-A6E6-AAADC021DFAF}" srcOrd="1" destOrd="0" parTransId="{025009BC-7372-4BBB-ABDF-1D63FF9B361A}" sibTransId="{A2BCD725-5559-4D87-A149-9991AA600627}"/>
    <dgm:cxn modelId="{BAF7E456-6BBD-4B56-BEAB-BC84E601C8FC}" type="presOf" srcId="{7DEED7D2-6462-4C20-A9B7-822630006879}" destId="{513E7FC8-3E5B-4826-90AF-51B4D985FC91}" srcOrd="0" destOrd="0" presId="urn:microsoft.com/office/officeart/2005/8/layout/hList2"/>
    <dgm:cxn modelId="{A1CA1360-66D0-4EBF-B3C1-1DA299312EF6}" type="presOf" srcId="{AC62B86B-70A0-473C-968E-60F46A3A1CC6}" destId="{513E7FC8-3E5B-4826-90AF-51B4D985FC91}" srcOrd="0" destOrd="2" presId="urn:microsoft.com/office/officeart/2005/8/layout/hList2"/>
    <dgm:cxn modelId="{20F05862-C706-4E12-AA8D-10F3A81BAB8A}" type="presOf" srcId="{8705F57F-E63C-4080-BD41-B0CC7E003F18}" destId="{C240DD76-3856-433A-A63F-0164C9FFC742}" srcOrd="0" destOrd="2" presId="urn:microsoft.com/office/officeart/2005/8/layout/hList2"/>
    <dgm:cxn modelId="{C210A868-7BB6-4D6F-B09D-29CDF2D65462}" type="presOf" srcId="{8F0827D2-573D-48BC-875B-40B816D0EA59}" destId="{C240DD76-3856-433A-A63F-0164C9FFC742}" srcOrd="0" destOrd="0" presId="urn:microsoft.com/office/officeart/2005/8/layout/hList2"/>
    <dgm:cxn modelId="{9A744272-DA3B-4240-8F69-F2453C25CC71}" srcId="{2ACF4A2E-72F2-4E2A-A5F3-4F4E22BD8BA5}" destId="{85757CA8-09A2-4EF6-8EA4-C0CA9701CD7B}" srcOrd="1" destOrd="0" parTransId="{1C4D3390-0F35-4F2A-BA53-FB917A2F4DE7}" sibTransId="{DF707D78-32AF-4626-973D-9A6832E6494F}"/>
    <dgm:cxn modelId="{DC94BF78-A60E-46E6-A92B-EB55244C6F67}" type="presOf" srcId="{85757CA8-09A2-4EF6-8EA4-C0CA9701CD7B}" destId="{460767F6-DA5D-485C-A012-F5369C2410B6}" srcOrd="0" destOrd="1" presId="urn:microsoft.com/office/officeart/2005/8/layout/hList2"/>
    <dgm:cxn modelId="{3327F588-5378-4C72-9C2D-3B988635E6AC}" type="presOf" srcId="{5259081E-BDBA-49A6-95BD-FCB0BC1EAA14}" destId="{FF0702DE-B1A0-4EAC-BB03-0CD7DF8618E9}" srcOrd="0" destOrd="0" presId="urn:microsoft.com/office/officeart/2005/8/layout/hList2"/>
    <dgm:cxn modelId="{6867748E-94A0-4F7E-9EDB-107A17A043CF}" srcId="{5259081E-BDBA-49A6-95BD-FCB0BC1EAA14}" destId="{37F61A09-F632-4981-84CC-6811F2328239}" srcOrd="0" destOrd="0" parTransId="{441662C2-ABC8-4007-A8D9-2B07B4772BA5}" sibTransId="{928535CC-CEBD-48D6-9197-AA91343E90B6}"/>
    <dgm:cxn modelId="{BFE153A2-392B-4E99-BE92-4A5945EFEB0B}" type="presOf" srcId="{4D95729B-829E-4A6A-93FE-EC1BB6E63C90}" destId="{8BE96E35-20A1-437E-8EBB-E58CC6E0A7C4}" srcOrd="0" destOrd="0" presId="urn:microsoft.com/office/officeart/2005/8/layout/hList2"/>
    <dgm:cxn modelId="{C2EC41A9-1093-43F6-8582-A5FC5D4DFD7E}" srcId="{37F61A09-F632-4981-84CC-6811F2328239}" destId="{8F0827D2-573D-48BC-875B-40B816D0EA59}" srcOrd="0" destOrd="0" parTransId="{850D9E56-EFA2-4818-9F87-D616B7F06467}" sibTransId="{F84A65A9-4423-482B-A5B6-5678892B1DFE}"/>
    <dgm:cxn modelId="{9268A8C3-112D-4782-9150-5C795B1295A0}" srcId="{4D95729B-829E-4A6A-93FE-EC1BB6E63C90}" destId="{7DEED7D2-6462-4C20-A9B7-822630006879}" srcOrd="0" destOrd="0" parTransId="{17B61BE2-3C3B-459F-9E56-E0BFFADA3483}" sibTransId="{346B546D-AA1A-4CAD-9509-0E70CBF44623}"/>
    <dgm:cxn modelId="{29F39EC4-FB67-43A5-856F-9AEE4E307428}" type="presOf" srcId="{37F61A09-F632-4981-84CC-6811F2328239}" destId="{A4E7FD3F-1735-4FDA-8D1D-539C12171B95}" srcOrd="0" destOrd="0" presId="urn:microsoft.com/office/officeart/2005/8/layout/hList2"/>
    <dgm:cxn modelId="{C5237CCF-75DF-47B0-9617-92F6886FFD07}" srcId="{2ACF4A2E-72F2-4E2A-A5F3-4F4E22BD8BA5}" destId="{D1B7E2EB-F6D6-4B4B-A48E-A6F395B1B906}" srcOrd="0" destOrd="0" parTransId="{4487657F-8133-490C-8763-693806368FF9}" sibTransId="{36EBBF05-3047-414B-8BA2-1100F325BD2B}"/>
    <dgm:cxn modelId="{B224DAD9-DB76-4223-A3A9-BF8342D18672}" srcId="{2ACF4A2E-72F2-4E2A-A5F3-4F4E22BD8BA5}" destId="{6DAFD79C-21C2-414F-A3B1-B98A6AAECA80}" srcOrd="2" destOrd="0" parTransId="{C58A9E76-BABE-4A25-8E81-5F0F5178B9D4}" sibTransId="{07EA7EA1-C4BB-4705-841D-CD76D5623CC6}"/>
    <dgm:cxn modelId="{285D9ADA-A2DE-4ED3-BF2E-9F092741921F}" srcId="{4D95729B-829E-4A6A-93FE-EC1BB6E63C90}" destId="{AC62B86B-70A0-473C-968E-60F46A3A1CC6}" srcOrd="2" destOrd="0" parTransId="{C3A74553-AF8A-49A3-8C87-D6CBD3A6E80A}" sibTransId="{38774124-6DE9-4E73-82F3-8830FFDB7F89}"/>
    <dgm:cxn modelId="{74E693E5-4127-4438-9E7F-DDB13724C765}" type="presOf" srcId="{27373E1B-E661-444A-9196-94B4AE085E8D}" destId="{C240DD76-3856-433A-A63F-0164C9FFC742}" srcOrd="0" destOrd="1" presId="urn:microsoft.com/office/officeart/2005/8/layout/hList2"/>
    <dgm:cxn modelId="{BD3110F3-5D09-4287-B7E9-4835728989B1}" type="presOf" srcId="{1980A131-6BD4-442B-AF57-024359B4415A}" destId="{460767F6-DA5D-485C-A012-F5369C2410B6}" srcOrd="0" destOrd="3" presId="urn:microsoft.com/office/officeart/2005/8/layout/hList2"/>
    <dgm:cxn modelId="{493147FD-42F5-4F78-BE7E-0A7C8EAE8FC4}" srcId="{5259081E-BDBA-49A6-95BD-FCB0BC1EAA14}" destId="{4D95729B-829E-4A6A-93FE-EC1BB6E63C90}" srcOrd="1" destOrd="0" parTransId="{55E3AB7A-22EE-4710-9C49-F173100F639C}" sibTransId="{58CA63DD-74BA-459F-8220-E062D7AE20B4}"/>
    <dgm:cxn modelId="{F0C9E935-4558-47FA-8269-7BD21FF9147D}" type="presParOf" srcId="{FF0702DE-B1A0-4EAC-BB03-0CD7DF8618E9}" destId="{7A9ACFE0-1E6F-4689-A749-560D192281D7}" srcOrd="0" destOrd="0" presId="urn:microsoft.com/office/officeart/2005/8/layout/hList2"/>
    <dgm:cxn modelId="{E76ED8AD-2350-4C3C-973F-3E60B400C8DB}" type="presParOf" srcId="{7A9ACFE0-1E6F-4689-A749-560D192281D7}" destId="{0936099F-F18A-42F4-B030-CCA0D196BA9F}" srcOrd="0" destOrd="0" presId="urn:microsoft.com/office/officeart/2005/8/layout/hList2"/>
    <dgm:cxn modelId="{767FB788-B724-492C-AAA5-880F5E84A3CA}" type="presParOf" srcId="{7A9ACFE0-1E6F-4689-A749-560D192281D7}" destId="{C240DD76-3856-433A-A63F-0164C9FFC742}" srcOrd="1" destOrd="0" presId="urn:microsoft.com/office/officeart/2005/8/layout/hList2"/>
    <dgm:cxn modelId="{6887DB8D-AEA0-4491-9737-A6C099E2C318}" type="presParOf" srcId="{7A9ACFE0-1E6F-4689-A749-560D192281D7}" destId="{A4E7FD3F-1735-4FDA-8D1D-539C12171B95}" srcOrd="2" destOrd="0" presId="urn:microsoft.com/office/officeart/2005/8/layout/hList2"/>
    <dgm:cxn modelId="{59434F36-2BBA-42D9-B288-3C3C6434E1B7}" type="presParOf" srcId="{FF0702DE-B1A0-4EAC-BB03-0CD7DF8618E9}" destId="{B99F9300-C4D8-42D9-B396-84A2C08D4871}" srcOrd="1" destOrd="0" presId="urn:microsoft.com/office/officeart/2005/8/layout/hList2"/>
    <dgm:cxn modelId="{97B61E86-109F-48B6-BF68-B530C9A37256}" type="presParOf" srcId="{FF0702DE-B1A0-4EAC-BB03-0CD7DF8618E9}" destId="{2CEF853A-98CD-4819-88BE-103220F10E43}" srcOrd="2" destOrd="0" presId="urn:microsoft.com/office/officeart/2005/8/layout/hList2"/>
    <dgm:cxn modelId="{5754ED6C-56E9-4643-AF49-8EDB1E752886}" type="presParOf" srcId="{2CEF853A-98CD-4819-88BE-103220F10E43}" destId="{7DBC8C61-5084-4C8B-AEB8-003BEB95E47A}" srcOrd="0" destOrd="0" presId="urn:microsoft.com/office/officeart/2005/8/layout/hList2"/>
    <dgm:cxn modelId="{339C8A1D-EDC8-4506-83AA-289104884B01}" type="presParOf" srcId="{2CEF853A-98CD-4819-88BE-103220F10E43}" destId="{513E7FC8-3E5B-4826-90AF-51B4D985FC91}" srcOrd="1" destOrd="0" presId="urn:microsoft.com/office/officeart/2005/8/layout/hList2"/>
    <dgm:cxn modelId="{48FBAA3A-A09E-41B3-88D8-B349015BA528}" type="presParOf" srcId="{2CEF853A-98CD-4819-88BE-103220F10E43}" destId="{8BE96E35-20A1-437E-8EBB-E58CC6E0A7C4}" srcOrd="2" destOrd="0" presId="urn:microsoft.com/office/officeart/2005/8/layout/hList2"/>
    <dgm:cxn modelId="{849FD0A2-0005-46FE-A183-FF41B56799B8}" type="presParOf" srcId="{FF0702DE-B1A0-4EAC-BB03-0CD7DF8618E9}" destId="{95657F62-6A94-44D8-B7A6-C254609395B2}" srcOrd="3" destOrd="0" presId="urn:microsoft.com/office/officeart/2005/8/layout/hList2"/>
    <dgm:cxn modelId="{ACD9E0FE-5AD0-4E04-BE89-7FFE22F05777}" type="presParOf" srcId="{FF0702DE-B1A0-4EAC-BB03-0CD7DF8618E9}" destId="{A11C350E-A651-4071-80C3-96522082E90D}" srcOrd="4" destOrd="0" presId="urn:microsoft.com/office/officeart/2005/8/layout/hList2"/>
    <dgm:cxn modelId="{038A6B22-9D16-4615-8DA8-81B72ED06C72}" type="presParOf" srcId="{A11C350E-A651-4071-80C3-96522082E90D}" destId="{86988FF7-FDCA-4B47-8D3B-0E9DF3DAA42C}" srcOrd="0" destOrd="0" presId="urn:microsoft.com/office/officeart/2005/8/layout/hList2"/>
    <dgm:cxn modelId="{4A2FF18B-274E-411F-A6E8-AE3F5906AAD6}" type="presParOf" srcId="{A11C350E-A651-4071-80C3-96522082E90D}" destId="{460767F6-DA5D-485C-A012-F5369C2410B6}" srcOrd="1" destOrd="0" presId="urn:microsoft.com/office/officeart/2005/8/layout/hList2"/>
    <dgm:cxn modelId="{D21402E3-466F-4C0B-9E98-EDDD935E2BC7}" type="presParOf" srcId="{A11C350E-A651-4071-80C3-96522082E90D}" destId="{E487AB49-2732-45DC-A9E5-54B60CFC916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C95EC2-8D84-40B9-9C56-03EDD23D1839}" type="doc">
      <dgm:prSet loTypeId="urn:microsoft.com/office/officeart/2005/8/layout/hierarchy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B421FF-B40E-4CF4-91AB-76EF562295B1}">
      <dgm:prSet phldrT="[Text]"/>
      <dgm:spPr/>
      <dgm:t>
        <a:bodyPr/>
        <a:lstStyle/>
        <a:p>
          <a:r>
            <a:rPr lang="en-US"/>
            <a:t>Multi Domain Integration</a:t>
          </a:r>
        </a:p>
      </dgm:t>
    </dgm:pt>
    <dgm:pt modelId="{FAA448E1-3336-442B-BAD1-5ABFAFC704DE}" type="parTrans" cxnId="{F251FEB0-9E53-4A73-8A97-B1EE78BE40C4}">
      <dgm:prSet/>
      <dgm:spPr/>
      <dgm:t>
        <a:bodyPr/>
        <a:lstStyle/>
        <a:p>
          <a:endParaRPr lang="en-US"/>
        </a:p>
      </dgm:t>
    </dgm:pt>
    <dgm:pt modelId="{BD35DD1D-2EEF-44F7-9DB4-138A931A25C3}" type="sibTrans" cxnId="{F251FEB0-9E53-4A73-8A97-B1EE78BE40C4}">
      <dgm:prSet/>
      <dgm:spPr/>
      <dgm:t>
        <a:bodyPr/>
        <a:lstStyle/>
        <a:p>
          <a:endParaRPr lang="en-US"/>
        </a:p>
      </dgm:t>
    </dgm:pt>
    <dgm:pt modelId="{C1B8A3BD-67B8-41A8-BCB5-EFCB9A988545}">
      <dgm:prSet phldrT="[Text]"/>
      <dgm:spPr/>
      <dgm:t>
        <a:bodyPr/>
        <a:lstStyle/>
        <a:p>
          <a:r>
            <a:rPr lang="en-US"/>
            <a:t>Parse data from a website and insert it into a database or publish it via API</a:t>
          </a:r>
        </a:p>
      </dgm:t>
    </dgm:pt>
    <dgm:pt modelId="{D7F1E730-EE7F-4260-8B25-90433475D128}" type="parTrans" cxnId="{DA4101F0-7C3B-4563-B316-A42B66A82A85}">
      <dgm:prSet/>
      <dgm:spPr/>
      <dgm:t>
        <a:bodyPr/>
        <a:lstStyle/>
        <a:p>
          <a:endParaRPr lang="en-US"/>
        </a:p>
      </dgm:t>
    </dgm:pt>
    <dgm:pt modelId="{CA1B43F1-2D64-4E33-BB84-E3FC4391334D}" type="sibTrans" cxnId="{DA4101F0-7C3B-4563-B316-A42B66A82A85}">
      <dgm:prSet/>
      <dgm:spPr/>
      <dgm:t>
        <a:bodyPr/>
        <a:lstStyle/>
        <a:p>
          <a:endParaRPr lang="en-US"/>
        </a:p>
      </dgm:t>
    </dgm:pt>
    <dgm:pt modelId="{28AAC3C4-0A54-44F8-8547-0C4BDA1EA5C6}">
      <dgm:prSet phldrT="[Text]"/>
      <dgm:spPr/>
      <dgm:t>
        <a:bodyPr/>
        <a:lstStyle/>
        <a:p>
          <a:r>
            <a:rPr lang="en-US"/>
            <a:t>Connect multiple Cisco products for monitoring and reporting</a:t>
          </a:r>
        </a:p>
      </dgm:t>
    </dgm:pt>
    <dgm:pt modelId="{7F50805D-8840-4AFE-A28F-1FE6E3F67F87}" type="parTrans" cxnId="{21E9F854-2BF5-46F0-96D6-283F352C6641}">
      <dgm:prSet/>
      <dgm:spPr/>
      <dgm:t>
        <a:bodyPr/>
        <a:lstStyle/>
        <a:p>
          <a:endParaRPr lang="en-US"/>
        </a:p>
      </dgm:t>
    </dgm:pt>
    <dgm:pt modelId="{339CD5E0-5430-452E-99E2-7D5F975C0746}" type="sibTrans" cxnId="{21E9F854-2BF5-46F0-96D6-283F352C6641}">
      <dgm:prSet/>
      <dgm:spPr/>
      <dgm:t>
        <a:bodyPr/>
        <a:lstStyle/>
        <a:p>
          <a:endParaRPr lang="en-US"/>
        </a:p>
      </dgm:t>
    </dgm:pt>
    <dgm:pt modelId="{E2804B63-1F16-4584-A62B-36D97DFB06C0}">
      <dgm:prSet phldrT="[Text]"/>
      <dgm:spPr/>
      <dgm:t>
        <a:bodyPr/>
        <a:lstStyle/>
        <a:p>
          <a:r>
            <a:rPr lang="en-US"/>
            <a:t>End To End Orchestration</a:t>
          </a:r>
        </a:p>
      </dgm:t>
    </dgm:pt>
    <dgm:pt modelId="{C6029B31-B8C2-44F5-98D4-E556ED78BF2C}" type="parTrans" cxnId="{4F9CDAF3-43BB-425D-A1C9-2F46F204DE29}">
      <dgm:prSet/>
      <dgm:spPr/>
      <dgm:t>
        <a:bodyPr/>
        <a:lstStyle/>
        <a:p>
          <a:endParaRPr lang="en-US"/>
        </a:p>
      </dgm:t>
    </dgm:pt>
    <dgm:pt modelId="{E269D54F-0F87-4EF2-AD04-1E17138F3E5C}" type="sibTrans" cxnId="{4F9CDAF3-43BB-425D-A1C9-2F46F204DE29}">
      <dgm:prSet/>
      <dgm:spPr/>
      <dgm:t>
        <a:bodyPr/>
        <a:lstStyle/>
        <a:p>
          <a:endParaRPr lang="en-US"/>
        </a:p>
      </dgm:t>
    </dgm:pt>
    <dgm:pt modelId="{DA63D725-1C4B-4ED7-BA5D-68DC39311C0E}">
      <dgm:prSet phldrT="[Text]"/>
      <dgm:spPr/>
      <dgm:t>
        <a:bodyPr/>
        <a:lstStyle/>
        <a:p>
          <a:r>
            <a:rPr lang="en-US"/>
            <a:t>Take in configuration from an end user and apply it to many devices and report on it</a:t>
          </a:r>
        </a:p>
      </dgm:t>
    </dgm:pt>
    <dgm:pt modelId="{8D4E45D2-B81A-47AC-BC44-E8AA962162B4}" type="parTrans" cxnId="{39DE0833-D1D5-47F1-BAA4-FEAAD9150FF7}">
      <dgm:prSet/>
      <dgm:spPr/>
      <dgm:t>
        <a:bodyPr/>
        <a:lstStyle/>
        <a:p>
          <a:endParaRPr lang="en-US"/>
        </a:p>
      </dgm:t>
    </dgm:pt>
    <dgm:pt modelId="{D0AD0274-C263-4023-A5DE-852BE2536B2A}" type="sibTrans" cxnId="{39DE0833-D1D5-47F1-BAA4-FEAAD9150FF7}">
      <dgm:prSet/>
      <dgm:spPr/>
      <dgm:t>
        <a:bodyPr/>
        <a:lstStyle/>
        <a:p>
          <a:endParaRPr lang="en-US"/>
        </a:p>
      </dgm:t>
    </dgm:pt>
    <dgm:pt modelId="{EC6FF9D0-8559-4E87-81ED-3C1D6C85EA52}">
      <dgm:prSet phldrT="[Text]"/>
      <dgm:spPr/>
      <dgm:t>
        <a:bodyPr/>
        <a:lstStyle/>
        <a:p>
          <a:r>
            <a:rPr lang="en-US"/>
            <a:t>Parse emails for information, turn those into Support Cases and keep a sync between two unique systems</a:t>
          </a:r>
        </a:p>
      </dgm:t>
    </dgm:pt>
    <dgm:pt modelId="{94F8EE8A-1C46-4E8D-A0C4-D494FC083210}" type="parTrans" cxnId="{962AE78F-8632-44EB-885F-4B6CDE004BA2}">
      <dgm:prSet/>
      <dgm:spPr/>
      <dgm:t>
        <a:bodyPr/>
        <a:lstStyle/>
        <a:p>
          <a:endParaRPr lang="en-US"/>
        </a:p>
      </dgm:t>
    </dgm:pt>
    <dgm:pt modelId="{6AEEC7E8-790A-413D-BD20-EA6891167119}" type="sibTrans" cxnId="{962AE78F-8632-44EB-885F-4B6CDE004BA2}">
      <dgm:prSet/>
      <dgm:spPr/>
      <dgm:t>
        <a:bodyPr/>
        <a:lstStyle/>
        <a:p>
          <a:endParaRPr lang="en-US"/>
        </a:p>
      </dgm:t>
    </dgm:pt>
    <dgm:pt modelId="{81D943F6-9ECF-4521-B29B-9C7521EBF827}">
      <dgm:prSet phldrT="[Text]"/>
      <dgm:spPr/>
      <dgm:t>
        <a:bodyPr/>
        <a:lstStyle/>
        <a:p>
          <a:r>
            <a:rPr lang="en-US"/>
            <a:t>Monitoring and Reporting</a:t>
          </a:r>
        </a:p>
      </dgm:t>
    </dgm:pt>
    <dgm:pt modelId="{5C339945-34CF-4829-9A04-DBF62F19F3B0}" type="parTrans" cxnId="{EB57A3A1-EEB6-47D5-9CAF-2ACE34D65570}">
      <dgm:prSet/>
      <dgm:spPr/>
      <dgm:t>
        <a:bodyPr/>
        <a:lstStyle/>
        <a:p>
          <a:endParaRPr lang="en-US"/>
        </a:p>
      </dgm:t>
    </dgm:pt>
    <dgm:pt modelId="{FAF9C8A3-7220-4AA1-81C9-DFED69643536}" type="sibTrans" cxnId="{EB57A3A1-EEB6-47D5-9CAF-2ACE34D65570}">
      <dgm:prSet/>
      <dgm:spPr/>
      <dgm:t>
        <a:bodyPr/>
        <a:lstStyle/>
        <a:p>
          <a:endParaRPr lang="en-US"/>
        </a:p>
      </dgm:t>
    </dgm:pt>
    <dgm:pt modelId="{A7450B8B-ADDC-4B00-99AA-2BCA7C93F21B}">
      <dgm:prSet phldrT="[Text]"/>
      <dgm:spPr/>
      <dgm:t>
        <a:bodyPr/>
        <a:lstStyle/>
        <a:p>
          <a:r>
            <a:rPr lang="en-US"/>
            <a:t>Query systems via API for statistics and publish those to Databases and Graphics Utilities</a:t>
          </a:r>
        </a:p>
      </dgm:t>
    </dgm:pt>
    <dgm:pt modelId="{7AFED9B9-2024-4A8D-B604-A3B959C5E853}" type="parTrans" cxnId="{7DD84E13-4986-413A-A7C8-49F655E238A0}">
      <dgm:prSet/>
      <dgm:spPr/>
      <dgm:t>
        <a:bodyPr/>
        <a:lstStyle/>
        <a:p>
          <a:endParaRPr lang="en-US"/>
        </a:p>
      </dgm:t>
    </dgm:pt>
    <dgm:pt modelId="{89B6716A-5E85-484D-B247-89C494CDC2B3}" type="sibTrans" cxnId="{7DD84E13-4986-413A-A7C8-49F655E238A0}">
      <dgm:prSet/>
      <dgm:spPr/>
      <dgm:t>
        <a:bodyPr/>
        <a:lstStyle/>
        <a:p>
          <a:endParaRPr lang="en-US"/>
        </a:p>
      </dgm:t>
    </dgm:pt>
    <dgm:pt modelId="{2F19881A-27D6-4187-8265-84D38F515538}">
      <dgm:prSet phldrT="[Text]"/>
      <dgm:spPr/>
      <dgm:t>
        <a:bodyPr/>
        <a:lstStyle/>
        <a:p>
          <a:r>
            <a:rPr lang="en-US"/>
            <a:t>Watch the health of certain components and heal those components when issues arise</a:t>
          </a:r>
        </a:p>
      </dgm:t>
    </dgm:pt>
    <dgm:pt modelId="{87E143FD-6DF5-432B-8CE4-3A2D1B1136EE}" type="parTrans" cxnId="{DA1073E5-9B45-4255-AFE0-3293C0019408}">
      <dgm:prSet/>
      <dgm:spPr/>
      <dgm:t>
        <a:bodyPr/>
        <a:lstStyle/>
        <a:p>
          <a:endParaRPr lang="en-US"/>
        </a:p>
      </dgm:t>
    </dgm:pt>
    <dgm:pt modelId="{C4CF8FC3-83F9-4DD0-955D-5D5824A125B1}" type="sibTrans" cxnId="{DA1073E5-9B45-4255-AFE0-3293C0019408}">
      <dgm:prSet/>
      <dgm:spPr/>
      <dgm:t>
        <a:bodyPr/>
        <a:lstStyle/>
        <a:p>
          <a:endParaRPr lang="en-US"/>
        </a:p>
      </dgm:t>
    </dgm:pt>
    <dgm:pt modelId="{B1EC3418-5835-4783-A540-0EF453204ECF}">
      <dgm:prSet phldrT="[Text]"/>
      <dgm:spPr/>
      <dgm:t>
        <a:bodyPr/>
        <a:lstStyle/>
        <a:p>
          <a:r>
            <a:rPr lang="en-US"/>
            <a:t>Robotic Process Automation</a:t>
          </a:r>
        </a:p>
      </dgm:t>
    </dgm:pt>
    <dgm:pt modelId="{731FFFF9-953B-4EE8-AF5B-A5CC68D97A10}" type="parTrans" cxnId="{FD701AB4-BADC-4547-A7E1-7D52C0D9DE2A}">
      <dgm:prSet/>
      <dgm:spPr/>
      <dgm:t>
        <a:bodyPr/>
        <a:lstStyle/>
        <a:p>
          <a:endParaRPr lang="en-US"/>
        </a:p>
      </dgm:t>
    </dgm:pt>
    <dgm:pt modelId="{516ABA69-418B-4740-8852-4C382DD1146E}" type="sibTrans" cxnId="{FD701AB4-BADC-4547-A7E1-7D52C0D9DE2A}">
      <dgm:prSet/>
      <dgm:spPr/>
      <dgm:t>
        <a:bodyPr/>
        <a:lstStyle/>
        <a:p>
          <a:endParaRPr lang="en-US"/>
        </a:p>
      </dgm:t>
    </dgm:pt>
    <dgm:pt modelId="{5CA9588D-0534-4242-8A61-ECEB7B2CFDFB}">
      <dgm:prSet phldrT="[Text]"/>
      <dgm:spPr/>
      <dgm:t>
        <a:bodyPr/>
        <a:lstStyle/>
        <a:p>
          <a:r>
            <a:rPr lang="en-US"/>
            <a:t>Reading emails and case notes, then determining proper business actions to take as a result of that information</a:t>
          </a:r>
        </a:p>
      </dgm:t>
    </dgm:pt>
    <dgm:pt modelId="{E740FF64-715E-408B-8357-91F83E45BF66}" type="parTrans" cxnId="{F8BF5DC4-400D-4606-A309-5BF2019504AC}">
      <dgm:prSet/>
      <dgm:spPr/>
      <dgm:t>
        <a:bodyPr/>
        <a:lstStyle/>
        <a:p>
          <a:endParaRPr lang="en-US"/>
        </a:p>
      </dgm:t>
    </dgm:pt>
    <dgm:pt modelId="{FA7288F9-4AC0-4811-85F9-C16DED0A7D58}" type="sibTrans" cxnId="{F8BF5DC4-400D-4606-A309-5BF2019504AC}">
      <dgm:prSet/>
      <dgm:spPr/>
      <dgm:t>
        <a:bodyPr/>
        <a:lstStyle/>
        <a:p>
          <a:endParaRPr lang="en-US"/>
        </a:p>
      </dgm:t>
    </dgm:pt>
    <dgm:pt modelId="{CCA3C5E9-057D-4475-8F4C-45184B992092}">
      <dgm:prSet phldrT="[Text]"/>
      <dgm:spPr/>
      <dgm:t>
        <a:bodyPr/>
        <a:lstStyle/>
        <a:p>
          <a:r>
            <a:rPr lang="en-US"/>
            <a:t>Collecting and digesting large amounts of data and then making corrections, notifications, and enhancements to the data based on business rules</a:t>
          </a:r>
        </a:p>
      </dgm:t>
    </dgm:pt>
    <dgm:pt modelId="{FAFA6E80-9C54-420D-BF32-8AB5BEE31466}" type="parTrans" cxnId="{34D67469-82B9-4DFE-A142-DCCFAADAB2E6}">
      <dgm:prSet/>
      <dgm:spPr/>
      <dgm:t>
        <a:bodyPr/>
        <a:lstStyle/>
        <a:p>
          <a:endParaRPr lang="en-US"/>
        </a:p>
      </dgm:t>
    </dgm:pt>
    <dgm:pt modelId="{3F5519D4-FD65-462A-A16C-7C07C45673A0}" type="sibTrans" cxnId="{34D67469-82B9-4DFE-A142-DCCFAADAB2E6}">
      <dgm:prSet/>
      <dgm:spPr/>
      <dgm:t>
        <a:bodyPr/>
        <a:lstStyle/>
        <a:p>
          <a:endParaRPr lang="en-US"/>
        </a:p>
      </dgm:t>
    </dgm:pt>
    <dgm:pt modelId="{A5AEFE7C-A0FC-FE47-B0BF-93CCCB2C7C62}" type="pres">
      <dgm:prSet presAssocID="{93C95EC2-8D84-40B9-9C56-03EDD23D18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4D61CB2-4A97-774C-BDAA-9C402E2F4F70}" type="pres">
      <dgm:prSet presAssocID="{8AB421FF-B40E-4CF4-91AB-76EF562295B1}" presName="root" presStyleCnt="0"/>
      <dgm:spPr/>
    </dgm:pt>
    <dgm:pt modelId="{F228F8BE-9555-B14E-9018-93CA0D5C57DF}" type="pres">
      <dgm:prSet presAssocID="{8AB421FF-B40E-4CF4-91AB-76EF562295B1}" presName="rootComposite" presStyleCnt="0"/>
      <dgm:spPr/>
    </dgm:pt>
    <dgm:pt modelId="{60534527-3EFF-CA42-8663-114FE657E908}" type="pres">
      <dgm:prSet presAssocID="{8AB421FF-B40E-4CF4-91AB-76EF562295B1}" presName="rootText" presStyleLbl="node1" presStyleIdx="0" presStyleCnt="4"/>
      <dgm:spPr/>
    </dgm:pt>
    <dgm:pt modelId="{1EE7F02E-6D33-2546-BD95-B9A4BD505014}" type="pres">
      <dgm:prSet presAssocID="{8AB421FF-B40E-4CF4-91AB-76EF562295B1}" presName="rootConnector" presStyleLbl="node1" presStyleIdx="0" presStyleCnt="4"/>
      <dgm:spPr/>
    </dgm:pt>
    <dgm:pt modelId="{464D3994-755B-8348-A385-97E2DBEEF810}" type="pres">
      <dgm:prSet presAssocID="{8AB421FF-B40E-4CF4-91AB-76EF562295B1}" presName="childShape" presStyleCnt="0"/>
      <dgm:spPr/>
    </dgm:pt>
    <dgm:pt modelId="{D732D06F-6311-8B4F-82F4-050F205A5730}" type="pres">
      <dgm:prSet presAssocID="{D7F1E730-EE7F-4260-8B25-90433475D128}" presName="Name13" presStyleLbl="parChTrans1D2" presStyleIdx="0" presStyleCnt="8"/>
      <dgm:spPr/>
    </dgm:pt>
    <dgm:pt modelId="{2A592EE2-36A3-124A-BC95-3941AF518BDF}" type="pres">
      <dgm:prSet presAssocID="{C1B8A3BD-67B8-41A8-BCB5-EFCB9A988545}" presName="childText" presStyleLbl="bgAcc1" presStyleIdx="0" presStyleCnt="8">
        <dgm:presLayoutVars>
          <dgm:bulletEnabled val="1"/>
        </dgm:presLayoutVars>
      </dgm:prSet>
      <dgm:spPr/>
    </dgm:pt>
    <dgm:pt modelId="{86E173C7-1DD5-3E4B-8AF8-B4FB8C294BE0}" type="pres">
      <dgm:prSet presAssocID="{7F50805D-8840-4AFE-A28F-1FE6E3F67F87}" presName="Name13" presStyleLbl="parChTrans1D2" presStyleIdx="1" presStyleCnt="8"/>
      <dgm:spPr/>
    </dgm:pt>
    <dgm:pt modelId="{82A2BAB8-9F43-5F45-89F3-CB0ACDB5E187}" type="pres">
      <dgm:prSet presAssocID="{28AAC3C4-0A54-44F8-8547-0C4BDA1EA5C6}" presName="childText" presStyleLbl="bgAcc1" presStyleIdx="1" presStyleCnt="8">
        <dgm:presLayoutVars>
          <dgm:bulletEnabled val="1"/>
        </dgm:presLayoutVars>
      </dgm:prSet>
      <dgm:spPr/>
    </dgm:pt>
    <dgm:pt modelId="{79EA4565-0B22-1048-8946-BFD2F729544E}" type="pres">
      <dgm:prSet presAssocID="{E2804B63-1F16-4584-A62B-36D97DFB06C0}" presName="root" presStyleCnt="0"/>
      <dgm:spPr/>
    </dgm:pt>
    <dgm:pt modelId="{4B31DAFD-88A4-C449-BB5C-26972B62B97E}" type="pres">
      <dgm:prSet presAssocID="{E2804B63-1F16-4584-A62B-36D97DFB06C0}" presName="rootComposite" presStyleCnt="0"/>
      <dgm:spPr/>
    </dgm:pt>
    <dgm:pt modelId="{54AE3B7E-FD9C-994A-A01D-A880A33E2A08}" type="pres">
      <dgm:prSet presAssocID="{E2804B63-1F16-4584-A62B-36D97DFB06C0}" presName="rootText" presStyleLbl="node1" presStyleIdx="1" presStyleCnt="4"/>
      <dgm:spPr/>
    </dgm:pt>
    <dgm:pt modelId="{6629EB37-299D-2144-A711-AABF46A2340A}" type="pres">
      <dgm:prSet presAssocID="{E2804B63-1F16-4584-A62B-36D97DFB06C0}" presName="rootConnector" presStyleLbl="node1" presStyleIdx="1" presStyleCnt="4"/>
      <dgm:spPr/>
    </dgm:pt>
    <dgm:pt modelId="{FBDE6C21-049B-7E4D-8968-24158503BF9E}" type="pres">
      <dgm:prSet presAssocID="{E2804B63-1F16-4584-A62B-36D97DFB06C0}" presName="childShape" presStyleCnt="0"/>
      <dgm:spPr/>
    </dgm:pt>
    <dgm:pt modelId="{A7D3A0C0-95E2-B644-A464-868A5E4C4B6A}" type="pres">
      <dgm:prSet presAssocID="{8D4E45D2-B81A-47AC-BC44-E8AA962162B4}" presName="Name13" presStyleLbl="parChTrans1D2" presStyleIdx="2" presStyleCnt="8"/>
      <dgm:spPr/>
    </dgm:pt>
    <dgm:pt modelId="{84BE1C0A-C190-1A43-928A-40D51010EB08}" type="pres">
      <dgm:prSet presAssocID="{DA63D725-1C4B-4ED7-BA5D-68DC39311C0E}" presName="childText" presStyleLbl="bgAcc1" presStyleIdx="2" presStyleCnt="8">
        <dgm:presLayoutVars>
          <dgm:bulletEnabled val="1"/>
        </dgm:presLayoutVars>
      </dgm:prSet>
      <dgm:spPr/>
    </dgm:pt>
    <dgm:pt modelId="{7981DB41-F112-C344-B651-69844E6F8026}" type="pres">
      <dgm:prSet presAssocID="{94F8EE8A-1C46-4E8D-A0C4-D494FC083210}" presName="Name13" presStyleLbl="parChTrans1D2" presStyleIdx="3" presStyleCnt="8"/>
      <dgm:spPr/>
    </dgm:pt>
    <dgm:pt modelId="{690DF4CE-8B4E-034E-8F96-693C91E9482B}" type="pres">
      <dgm:prSet presAssocID="{EC6FF9D0-8559-4E87-81ED-3C1D6C85EA52}" presName="childText" presStyleLbl="bgAcc1" presStyleIdx="3" presStyleCnt="8">
        <dgm:presLayoutVars>
          <dgm:bulletEnabled val="1"/>
        </dgm:presLayoutVars>
      </dgm:prSet>
      <dgm:spPr/>
    </dgm:pt>
    <dgm:pt modelId="{8CF91E2E-44AE-6E4B-8189-ED29E0419793}" type="pres">
      <dgm:prSet presAssocID="{B1EC3418-5835-4783-A540-0EF453204ECF}" presName="root" presStyleCnt="0"/>
      <dgm:spPr/>
    </dgm:pt>
    <dgm:pt modelId="{B373AA1A-D545-844A-AB86-88BCB93D927A}" type="pres">
      <dgm:prSet presAssocID="{B1EC3418-5835-4783-A540-0EF453204ECF}" presName="rootComposite" presStyleCnt="0"/>
      <dgm:spPr/>
    </dgm:pt>
    <dgm:pt modelId="{9EB937F4-CFB2-2A46-BBBA-84B4048CB98D}" type="pres">
      <dgm:prSet presAssocID="{B1EC3418-5835-4783-A540-0EF453204ECF}" presName="rootText" presStyleLbl="node1" presStyleIdx="2" presStyleCnt="4"/>
      <dgm:spPr/>
    </dgm:pt>
    <dgm:pt modelId="{8EF4FFA9-7E24-E74D-AB4B-C51E6243529C}" type="pres">
      <dgm:prSet presAssocID="{B1EC3418-5835-4783-A540-0EF453204ECF}" presName="rootConnector" presStyleLbl="node1" presStyleIdx="2" presStyleCnt="4"/>
      <dgm:spPr/>
    </dgm:pt>
    <dgm:pt modelId="{8A89B21C-BABB-CA44-9F18-AD0CF573633E}" type="pres">
      <dgm:prSet presAssocID="{B1EC3418-5835-4783-A540-0EF453204ECF}" presName="childShape" presStyleCnt="0"/>
      <dgm:spPr/>
    </dgm:pt>
    <dgm:pt modelId="{707CAF86-A326-8B41-B606-113C0F5D43DE}" type="pres">
      <dgm:prSet presAssocID="{E740FF64-715E-408B-8357-91F83E45BF66}" presName="Name13" presStyleLbl="parChTrans1D2" presStyleIdx="4" presStyleCnt="8"/>
      <dgm:spPr/>
    </dgm:pt>
    <dgm:pt modelId="{82D578D7-33ED-B646-B3E7-985053C0879B}" type="pres">
      <dgm:prSet presAssocID="{5CA9588D-0534-4242-8A61-ECEB7B2CFDFB}" presName="childText" presStyleLbl="bgAcc1" presStyleIdx="4" presStyleCnt="8">
        <dgm:presLayoutVars>
          <dgm:bulletEnabled val="1"/>
        </dgm:presLayoutVars>
      </dgm:prSet>
      <dgm:spPr/>
    </dgm:pt>
    <dgm:pt modelId="{1DB4683C-DFD2-4945-8796-5BCDAABAB29A}" type="pres">
      <dgm:prSet presAssocID="{FAFA6E80-9C54-420D-BF32-8AB5BEE31466}" presName="Name13" presStyleLbl="parChTrans1D2" presStyleIdx="5" presStyleCnt="8"/>
      <dgm:spPr/>
    </dgm:pt>
    <dgm:pt modelId="{8A9A477C-2939-2C40-A611-F5EFC67F13DE}" type="pres">
      <dgm:prSet presAssocID="{CCA3C5E9-057D-4475-8F4C-45184B992092}" presName="childText" presStyleLbl="bgAcc1" presStyleIdx="5" presStyleCnt="8">
        <dgm:presLayoutVars>
          <dgm:bulletEnabled val="1"/>
        </dgm:presLayoutVars>
      </dgm:prSet>
      <dgm:spPr/>
    </dgm:pt>
    <dgm:pt modelId="{F452B390-D5C1-2945-B6C2-5EAD67EAD7D5}" type="pres">
      <dgm:prSet presAssocID="{81D943F6-9ECF-4521-B29B-9C7521EBF827}" presName="root" presStyleCnt="0"/>
      <dgm:spPr/>
    </dgm:pt>
    <dgm:pt modelId="{4B880580-909A-A347-B52E-954ACCCF82A5}" type="pres">
      <dgm:prSet presAssocID="{81D943F6-9ECF-4521-B29B-9C7521EBF827}" presName="rootComposite" presStyleCnt="0"/>
      <dgm:spPr/>
    </dgm:pt>
    <dgm:pt modelId="{3D61E856-501F-844C-82C0-74EBF0EA6EE6}" type="pres">
      <dgm:prSet presAssocID="{81D943F6-9ECF-4521-B29B-9C7521EBF827}" presName="rootText" presStyleLbl="node1" presStyleIdx="3" presStyleCnt="4"/>
      <dgm:spPr/>
    </dgm:pt>
    <dgm:pt modelId="{CD66C8A5-A9AB-124B-A447-10F2518460FF}" type="pres">
      <dgm:prSet presAssocID="{81D943F6-9ECF-4521-B29B-9C7521EBF827}" presName="rootConnector" presStyleLbl="node1" presStyleIdx="3" presStyleCnt="4"/>
      <dgm:spPr/>
    </dgm:pt>
    <dgm:pt modelId="{A8DE8583-81DC-0D4A-90B6-B010217C52F1}" type="pres">
      <dgm:prSet presAssocID="{81D943F6-9ECF-4521-B29B-9C7521EBF827}" presName="childShape" presStyleCnt="0"/>
      <dgm:spPr/>
    </dgm:pt>
    <dgm:pt modelId="{1C8D6B5C-B4B6-714C-AF72-9BE80FC33737}" type="pres">
      <dgm:prSet presAssocID="{7AFED9B9-2024-4A8D-B604-A3B959C5E853}" presName="Name13" presStyleLbl="parChTrans1D2" presStyleIdx="6" presStyleCnt="8"/>
      <dgm:spPr/>
    </dgm:pt>
    <dgm:pt modelId="{92F8EF1F-E187-2F47-93A7-36564FE01BB7}" type="pres">
      <dgm:prSet presAssocID="{A7450B8B-ADDC-4B00-99AA-2BCA7C93F21B}" presName="childText" presStyleLbl="bgAcc1" presStyleIdx="6" presStyleCnt="8">
        <dgm:presLayoutVars>
          <dgm:bulletEnabled val="1"/>
        </dgm:presLayoutVars>
      </dgm:prSet>
      <dgm:spPr/>
    </dgm:pt>
    <dgm:pt modelId="{D7C472C9-9110-7C41-B125-174EC437CFE5}" type="pres">
      <dgm:prSet presAssocID="{87E143FD-6DF5-432B-8CE4-3A2D1B1136EE}" presName="Name13" presStyleLbl="parChTrans1D2" presStyleIdx="7" presStyleCnt="8"/>
      <dgm:spPr/>
    </dgm:pt>
    <dgm:pt modelId="{CFB32F03-EC47-E14B-9B5C-87A2D114FA89}" type="pres">
      <dgm:prSet presAssocID="{2F19881A-27D6-4187-8265-84D38F515538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10B24D0E-5B57-4A45-9E67-84C8EA719984}" type="presOf" srcId="{E2804B63-1F16-4584-A62B-36D97DFB06C0}" destId="{54AE3B7E-FD9C-994A-A01D-A880A33E2A08}" srcOrd="0" destOrd="0" presId="urn:microsoft.com/office/officeart/2005/8/layout/hierarchy3"/>
    <dgm:cxn modelId="{7DD84E13-4986-413A-A7C8-49F655E238A0}" srcId="{81D943F6-9ECF-4521-B29B-9C7521EBF827}" destId="{A7450B8B-ADDC-4B00-99AA-2BCA7C93F21B}" srcOrd="0" destOrd="0" parTransId="{7AFED9B9-2024-4A8D-B604-A3B959C5E853}" sibTransId="{89B6716A-5E85-484D-B247-89C494CDC2B3}"/>
    <dgm:cxn modelId="{3B359614-3F0F-2A42-81C2-89CA093971F3}" type="presOf" srcId="{7F50805D-8840-4AFE-A28F-1FE6E3F67F87}" destId="{86E173C7-1DD5-3E4B-8AF8-B4FB8C294BE0}" srcOrd="0" destOrd="0" presId="urn:microsoft.com/office/officeart/2005/8/layout/hierarchy3"/>
    <dgm:cxn modelId="{CE796621-18BA-3441-AA0B-9A151DFDBDA7}" type="presOf" srcId="{5CA9588D-0534-4242-8A61-ECEB7B2CFDFB}" destId="{82D578D7-33ED-B646-B3E7-985053C0879B}" srcOrd="0" destOrd="0" presId="urn:microsoft.com/office/officeart/2005/8/layout/hierarchy3"/>
    <dgm:cxn modelId="{2B11022A-0F2A-FB4C-A886-25FA36FE626F}" type="presOf" srcId="{28AAC3C4-0A54-44F8-8547-0C4BDA1EA5C6}" destId="{82A2BAB8-9F43-5F45-89F3-CB0ACDB5E187}" srcOrd="0" destOrd="0" presId="urn:microsoft.com/office/officeart/2005/8/layout/hierarchy3"/>
    <dgm:cxn modelId="{E0F0342A-238E-D84A-81AF-45535182553A}" type="presOf" srcId="{93C95EC2-8D84-40B9-9C56-03EDD23D1839}" destId="{A5AEFE7C-A0FC-FE47-B0BF-93CCCB2C7C62}" srcOrd="0" destOrd="0" presId="urn:microsoft.com/office/officeart/2005/8/layout/hierarchy3"/>
    <dgm:cxn modelId="{39DE0833-D1D5-47F1-BAA4-FEAAD9150FF7}" srcId="{E2804B63-1F16-4584-A62B-36D97DFB06C0}" destId="{DA63D725-1C4B-4ED7-BA5D-68DC39311C0E}" srcOrd="0" destOrd="0" parTransId="{8D4E45D2-B81A-47AC-BC44-E8AA962162B4}" sibTransId="{D0AD0274-C263-4023-A5DE-852BE2536B2A}"/>
    <dgm:cxn modelId="{896ED737-74B3-574D-9099-7EE014C0925A}" type="presOf" srcId="{8AB421FF-B40E-4CF4-91AB-76EF562295B1}" destId="{60534527-3EFF-CA42-8663-114FE657E908}" srcOrd="0" destOrd="0" presId="urn:microsoft.com/office/officeart/2005/8/layout/hierarchy3"/>
    <dgm:cxn modelId="{DF812743-D32D-8045-925C-8478425D3B5F}" type="presOf" srcId="{8D4E45D2-B81A-47AC-BC44-E8AA962162B4}" destId="{A7D3A0C0-95E2-B644-A464-868A5E4C4B6A}" srcOrd="0" destOrd="0" presId="urn:microsoft.com/office/officeart/2005/8/layout/hierarchy3"/>
    <dgm:cxn modelId="{ABCBE64A-C880-6642-9BC9-D0F26EC750C2}" type="presOf" srcId="{FAFA6E80-9C54-420D-BF32-8AB5BEE31466}" destId="{1DB4683C-DFD2-4945-8796-5BCDAABAB29A}" srcOrd="0" destOrd="0" presId="urn:microsoft.com/office/officeart/2005/8/layout/hierarchy3"/>
    <dgm:cxn modelId="{21E9F854-2BF5-46F0-96D6-283F352C6641}" srcId="{8AB421FF-B40E-4CF4-91AB-76EF562295B1}" destId="{28AAC3C4-0A54-44F8-8547-0C4BDA1EA5C6}" srcOrd="1" destOrd="0" parTransId="{7F50805D-8840-4AFE-A28F-1FE6E3F67F87}" sibTransId="{339CD5E0-5430-452E-99E2-7D5F975C0746}"/>
    <dgm:cxn modelId="{44F5D659-5CDE-4D47-9204-0042CBE62BF2}" type="presOf" srcId="{E2804B63-1F16-4584-A62B-36D97DFB06C0}" destId="{6629EB37-299D-2144-A711-AABF46A2340A}" srcOrd="1" destOrd="0" presId="urn:microsoft.com/office/officeart/2005/8/layout/hierarchy3"/>
    <dgm:cxn modelId="{DF15E962-28CA-EB4C-8BE4-9A9AB906EA96}" type="presOf" srcId="{B1EC3418-5835-4783-A540-0EF453204ECF}" destId="{9EB937F4-CFB2-2A46-BBBA-84B4048CB98D}" srcOrd="0" destOrd="0" presId="urn:microsoft.com/office/officeart/2005/8/layout/hierarchy3"/>
    <dgm:cxn modelId="{34D67469-82B9-4DFE-A142-DCCFAADAB2E6}" srcId="{B1EC3418-5835-4783-A540-0EF453204ECF}" destId="{CCA3C5E9-057D-4475-8F4C-45184B992092}" srcOrd="1" destOrd="0" parTransId="{FAFA6E80-9C54-420D-BF32-8AB5BEE31466}" sibTransId="{3F5519D4-FD65-462A-A16C-7C07C45673A0}"/>
    <dgm:cxn modelId="{DA383771-E23C-4E42-85A6-D1E345A556C9}" type="presOf" srcId="{D7F1E730-EE7F-4260-8B25-90433475D128}" destId="{D732D06F-6311-8B4F-82F4-050F205A5730}" srcOrd="0" destOrd="0" presId="urn:microsoft.com/office/officeart/2005/8/layout/hierarchy3"/>
    <dgm:cxn modelId="{7F6EB77E-0D59-DF4F-96E9-18E4941934F3}" type="presOf" srcId="{87E143FD-6DF5-432B-8CE4-3A2D1B1136EE}" destId="{D7C472C9-9110-7C41-B125-174EC437CFE5}" srcOrd="0" destOrd="0" presId="urn:microsoft.com/office/officeart/2005/8/layout/hierarchy3"/>
    <dgm:cxn modelId="{C73AB681-0037-EB42-8573-C68FC9E31237}" type="presOf" srcId="{2F19881A-27D6-4187-8265-84D38F515538}" destId="{CFB32F03-EC47-E14B-9B5C-87A2D114FA89}" srcOrd="0" destOrd="0" presId="urn:microsoft.com/office/officeart/2005/8/layout/hierarchy3"/>
    <dgm:cxn modelId="{D1B2958A-0B80-CF4C-8EA3-244D7E889A76}" type="presOf" srcId="{B1EC3418-5835-4783-A540-0EF453204ECF}" destId="{8EF4FFA9-7E24-E74D-AB4B-C51E6243529C}" srcOrd="1" destOrd="0" presId="urn:microsoft.com/office/officeart/2005/8/layout/hierarchy3"/>
    <dgm:cxn modelId="{962AE78F-8632-44EB-885F-4B6CDE004BA2}" srcId="{E2804B63-1F16-4584-A62B-36D97DFB06C0}" destId="{EC6FF9D0-8559-4E87-81ED-3C1D6C85EA52}" srcOrd="1" destOrd="0" parTransId="{94F8EE8A-1C46-4E8D-A0C4-D494FC083210}" sibTransId="{6AEEC7E8-790A-413D-BD20-EA6891167119}"/>
    <dgm:cxn modelId="{BAA29D90-B26C-3545-B0C2-E2C8EFC34CF5}" type="presOf" srcId="{C1B8A3BD-67B8-41A8-BCB5-EFCB9A988545}" destId="{2A592EE2-36A3-124A-BC95-3941AF518BDF}" srcOrd="0" destOrd="0" presId="urn:microsoft.com/office/officeart/2005/8/layout/hierarchy3"/>
    <dgm:cxn modelId="{3FF83998-B25F-6B4D-A6DE-0CFAA167A994}" type="presOf" srcId="{8AB421FF-B40E-4CF4-91AB-76EF562295B1}" destId="{1EE7F02E-6D33-2546-BD95-B9A4BD505014}" srcOrd="1" destOrd="0" presId="urn:microsoft.com/office/officeart/2005/8/layout/hierarchy3"/>
    <dgm:cxn modelId="{569C8CA0-9DB3-3347-A2ED-472F9B0AC48E}" type="presOf" srcId="{A7450B8B-ADDC-4B00-99AA-2BCA7C93F21B}" destId="{92F8EF1F-E187-2F47-93A7-36564FE01BB7}" srcOrd="0" destOrd="0" presId="urn:microsoft.com/office/officeart/2005/8/layout/hierarchy3"/>
    <dgm:cxn modelId="{EB57A3A1-EEB6-47D5-9CAF-2ACE34D65570}" srcId="{93C95EC2-8D84-40B9-9C56-03EDD23D1839}" destId="{81D943F6-9ECF-4521-B29B-9C7521EBF827}" srcOrd="3" destOrd="0" parTransId="{5C339945-34CF-4829-9A04-DBF62F19F3B0}" sibTransId="{FAF9C8A3-7220-4AA1-81C9-DFED69643536}"/>
    <dgm:cxn modelId="{F5A81FAF-40B3-284F-9F90-4A503D8E8476}" type="presOf" srcId="{94F8EE8A-1C46-4E8D-A0C4-D494FC083210}" destId="{7981DB41-F112-C344-B651-69844E6F8026}" srcOrd="0" destOrd="0" presId="urn:microsoft.com/office/officeart/2005/8/layout/hierarchy3"/>
    <dgm:cxn modelId="{F251FEB0-9E53-4A73-8A97-B1EE78BE40C4}" srcId="{93C95EC2-8D84-40B9-9C56-03EDD23D1839}" destId="{8AB421FF-B40E-4CF4-91AB-76EF562295B1}" srcOrd="0" destOrd="0" parTransId="{FAA448E1-3336-442B-BAD1-5ABFAFC704DE}" sibTransId="{BD35DD1D-2EEF-44F7-9DB4-138A931A25C3}"/>
    <dgm:cxn modelId="{8243F5B2-440C-F34B-BB41-AED9B3854551}" type="presOf" srcId="{7AFED9B9-2024-4A8D-B604-A3B959C5E853}" destId="{1C8D6B5C-B4B6-714C-AF72-9BE80FC33737}" srcOrd="0" destOrd="0" presId="urn:microsoft.com/office/officeart/2005/8/layout/hierarchy3"/>
    <dgm:cxn modelId="{FD701AB4-BADC-4547-A7E1-7D52C0D9DE2A}" srcId="{93C95EC2-8D84-40B9-9C56-03EDD23D1839}" destId="{B1EC3418-5835-4783-A540-0EF453204ECF}" srcOrd="2" destOrd="0" parTransId="{731FFFF9-953B-4EE8-AF5B-A5CC68D97A10}" sibTransId="{516ABA69-418B-4740-8852-4C382DD1146E}"/>
    <dgm:cxn modelId="{7F95DEB6-0DF2-3846-BF91-499C7F78AC8B}" type="presOf" srcId="{DA63D725-1C4B-4ED7-BA5D-68DC39311C0E}" destId="{84BE1C0A-C190-1A43-928A-40D51010EB08}" srcOrd="0" destOrd="0" presId="urn:microsoft.com/office/officeart/2005/8/layout/hierarchy3"/>
    <dgm:cxn modelId="{233819C3-FE48-F148-9499-A93CCCCEA79D}" type="presOf" srcId="{81D943F6-9ECF-4521-B29B-9C7521EBF827}" destId="{CD66C8A5-A9AB-124B-A447-10F2518460FF}" srcOrd="1" destOrd="0" presId="urn:microsoft.com/office/officeart/2005/8/layout/hierarchy3"/>
    <dgm:cxn modelId="{F8BF5DC4-400D-4606-A309-5BF2019504AC}" srcId="{B1EC3418-5835-4783-A540-0EF453204ECF}" destId="{5CA9588D-0534-4242-8A61-ECEB7B2CFDFB}" srcOrd="0" destOrd="0" parTransId="{E740FF64-715E-408B-8357-91F83E45BF66}" sibTransId="{FA7288F9-4AC0-4811-85F9-C16DED0A7D58}"/>
    <dgm:cxn modelId="{F2B991CB-88CC-7040-BCA3-8E229759E0A4}" type="presOf" srcId="{81D943F6-9ECF-4521-B29B-9C7521EBF827}" destId="{3D61E856-501F-844C-82C0-74EBF0EA6EE6}" srcOrd="0" destOrd="0" presId="urn:microsoft.com/office/officeart/2005/8/layout/hierarchy3"/>
    <dgm:cxn modelId="{DA1073E5-9B45-4255-AFE0-3293C0019408}" srcId="{81D943F6-9ECF-4521-B29B-9C7521EBF827}" destId="{2F19881A-27D6-4187-8265-84D38F515538}" srcOrd="1" destOrd="0" parTransId="{87E143FD-6DF5-432B-8CE4-3A2D1B1136EE}" sibTransId="{C4CF8FC3-83F9-4DD0-955D-5D5824A125B1}"/>
    <dgm:cxn modelId="{DA4101F0-7C3B-4563-B316-A42B66A82A85}" srcId="{8AB421FF-B40E-4CF4-91AB-76EF562295B1}" destId="{C1B8A3BD-67B8-41A8-BCB5-EFCB9A988545}" srcOrd="0" destOrd="0" parTransId="{D7F1E730-EE7F-4260-8B25-90433475D128}" sibTransId="{CA1B43F1-2D64-4E33-BB84-E3FC4391334D}"/>
    <dgm:cxn modelId="{45965EF0-CFFE-6E4E-B0D9-98A07B11262C}" type="presOf" srcId="{CCA3C5E9-057D-4475-8F4C-45184B992092}" destId="{8A9A477C-2939-2C40-A611-F5EFC67F13DE}" srcOrd="0" destOrd="0" presId="urn:microsoft.com/office/officeart/2005/8/layout/hierarchy3"/>
    <dgm:cxn modelId="{BED55EF1-BF2D-3144-B124-3746C835AFC9}" type="presOf" srcId="{E740FF64-715E-408B-8357-91F83E45BF66}" destId="{707CAF86-A326-8B41-B606-113C0F5D43DE}" srcOrd="0" destOrd="0" presId="urn:microsoft.com/office/officeart/2005/8/layout/hierarchy3"/>
    <dgm:cxn modelId="{4F9CDAF3-43BB-425D-A1C9-2F46F204DE29}" srcId="{93C95EC2-8D84-40B9-9C56-03EDD23D1839}" destId="{E2804B63-1F16-4584-A62B-36D97DFB06C0}" srcOrd="1" destOrd="0" parTransId="{C6029B31-B8C2-44F5-98D4-E556ED78BF2C}" sibTransId="{E269D54F-0F87-4EF2-AD04-1E17138F3E5C}"/>
    <dgm:cxn modelId="{87DC20FD-9842-5D48-95CB-9792454E9693}" type="presOf" srcId="{EC6FF9D0-8559-4E87-81ED-3C1D6C85EA52}" destId="{690DF4CE-8B4E-034E-8F96-693C91E9482B}" srcOrd="0" destOrd="0" presId="urn:microsoft.com/office/officeart/2005/8/layout/hierarchy3"/>
    <dgm:cxn modelId="{7DD2B281-909F-894D-90FA-1F8133119BD8}" type="presParOf" srcId="{A5AEFE7C-A0FC-FE47-B0BF-93CCCB2C7C62}" destId="{A4D61CB2-4A97-774C-BDAA-9C402E2F4F70}" srcOrd="0" destOrd="0" presId="urn:microsoft.com/office/officeart/2005/8/layout/hierarchy3"/>
    <dgm:cxn modelId="{6F6C135A-E101-2140-8C2D-E0075639D4AC}" type="presParOf" srcId="{A4D61CB2-4A97-774C-BDAA-9C402E2F4F70}" destId="{F228F8BE-9555-B14E-9018-93CA0D5C57DF}" srcOrd="0" destOrd="0" presId="urn:microsoft.com/office/officeart/2005/8/layout/hierarchy3"/>
    <dgm:cxn modelId="{A4116AC3-8FA8-8E45-B6D5-E05B49B6BE8C}" type="presParOf" srcId="{F228F8BE-9555-B14E-9018-93CA0D5C57DF}" destId="{60534527-3EFF-CA42-8663-114FE657E908}" srcOrd="0" destOrd="0" presId="urn:microsoft.com/office/officeart/2005/8/layout/hierarchy3"/>
    <dgm:cxn modelId="{B7C3B195-EE0B-354A-9280-FCF5721820ED}" type="presParOf" srcId="{F228F8BE-9555-B14E-9018-93CA0D5C57DF}" destId="{1EE7F02E-6D33-2546-BD95-B9A4BD505014}" srcOrd="1" destOrd="0" presId="urn:microsoft.com/office/officeart/2005/8/layout/hierarchy3"/>
    <dgm:cxn modelId="{59EC1C9A-EB2F-4449-850D-E1D0E1E4113D}" type="presParOf" srcId="{A4D61CB2-4A97-774C-BDAA-9C402E2F4F70}" destId="{464D3994-755B-8348-A385-97E2DBEEF810}" srcOrd="1" destOrd="0" presId="urn:microsoft.com/office/officeart/2005/8/layout/hierarchy3"/>
    <dgm:cxn modelId="{6409CAB8-A270-3B4C-800C-3DCD2F0605A7}" type="presParOf" srcId="{464D3994-755B-8348-A385-97E2DBEEF810}" destId="{D732D06F-6311-8B4F-82F4-050F205A5730}" srcOrd="0" destOrd="0" presId="urn:microsoft.com/office/officeart/2005/8/layout/hierarchy3"/>
    <dgm:cxn modelId="{2F3100F0-8F4C-DD4B-A420-5D47E237885C}" type="presParOf" srcId="{464D3994-755B-8348-A385-97E2DBEEF810}" destId="{2A592EE2-36A3-124A-BC95-3941AF518BDF}" srcOrd="1" destOrd="0" presId="urn:microsoft.com/office/officeart/2005/8/layout/hierarchy3"/>
    <dgm:cxn modelId="{DF438004-F8FA-9F42-8ADD-C6EC250E9558}" type="presParOf" srcId="{464D3994-755B-8348-A385-97E2DBEEF810}" destId="{86E173C7-1DD5-3E4B-8AF8-B4FB8C294BE0}" srcOrd="2" destOrd="0" presId="urn:microsoft.com/office/officeart/2005/8/layout/hierarchy3"/>
    <dgm:cxn modelId="{6FDFBB54-F363-D947-A600-4DD863CBB1FF}" type="presParOf" srcId="{464D3994-755B-8348-A385-97E2DBEEF810}" destId="{82A2BAB8-9F43-5F45-89F3-CB0ACDB5E187}" srcOrd="3" destOrd="0" presId="urn:microsoft.com/office/officeart/2005/8/layout/hierarchy3"/>
    <dgm:cxn modelId="{43FC3A28-F978-8B4B-9937-A2CF65A2913D}" type="presParOf" srcId="{A5AEFE7C-A0FC-FE47-B0BF-93CCCB2C7C62}" destId="{79EA4565-0B22-1048-8946-BFD2F729544E}" srcOrd="1" destOrd="0" presId="urn:microsoft.com/office/officeart/2005/8/layout/hierarchy3"/>
    <dgm:cxn modelId="{68270992-D743-BC4C-ADFA-C04A37B32079}" type="presParOf" srcId="{79EA4565-0B22-1048-8946-BFD2F729544E}" destId="{4B31DAFD-88A4-C449-BB5C-26972B62B97E}" srcOrd="0" destOrd="0" presId="urn:microsoft.com/office/officeart/2005/8/layout/hierarchy3"/>
    <dgm:cxn modelId="{21DEFD67-1A33-CF41-811D-3FBB3EE8A83E}" type="presParOf" srcId="{4B31DAFD-88A4-C449-BB5C-26972B62B97E}" destId="{54AE3B7E-FD9C-994A-A01D-A880A33E2A08}" srcOrd="0" destOrd="0" presId="urn:microsoft.com/office/officeart/2005/8/layout/hierarchy3"/>
    <dgm:cxn modelId="{130F0008-E712-6549-9582-D105A994A24C}" type="presParOf" srcId="{4B31DAFD-88A4-C449-BB5C-26972B62B97E}" destId="{6629EB37-299D-2144-A711-AABF46A2340A}" srcOrd="1" destOrd="0" presId="urn:microsoft.com/office/officeart/2005/8/layout/hierarchy3"/>
    <dgm:cxn modelId="{E888B6AD-2F79-9F4F-AC04-82806B50AC8D}" type="presParOf" srcId="{79EA4565-0B22-1048-8946-BFD2F729544E}" destId="{FBDE6C21-049B-7E4D-8968-24158503BF9E}" srcOrd="1" destOrd="0" presId="urn:microsoft.com/office/officeart/2005/8/layout/hierarchy3"/>
    <dgm:cxn modelId="{DC549527-32FC-2F4D-84A1-B97EB8E7FB57}" type="presParOf" srcId="{FBDE6C21-049B-7E4D-8968-24158503BF9E}" destId="{A7D3A0C0-95E2-B644-A464-868A5E4C4B6A}" srcOrd="0" destOrd="0" presId="urn:microsoft.com/office/officeart/2005/8/layout/hierarchy3"/>
    <dgm:cxn modelId="{9EA81371-E282-D946-B835-2121841B56C2}" type="presParOf" srcId="{FBDE6C21-049B-7E4D-8968-24158503BF9E}" destId="{84BE1C0A-C190-1A43-928A-40D51010EB08}" srcOrd="1" destOrd="0" presId="urn:microsoft.com/office/officeart/2005/8/layout/hierarchy3"/>
    <dgm:cxn modelId="{840B010A-E255-1044-B084-0D81C848D9C3}" type="presParOf" srcId="{FBDE6C21-049B-7E4D-8968-24158503BF9E}" destId="{7981DB41-F112-C344-B651-69844E6F8026}" srcOrd="2" destOrd="0" presId="urn:microsoft.com/office/officeart/2005/8/layout/hierarchy3"/>
    <dgm:cxn modelId="{208D5527-BFF8-A64A-A3D9-9774768A6E65}" type="presParOf" srcId="{FBDE6C21-049B-7E4D-8968-24158503BF9E}" destId="{690DF4CE-8B4E-034E-8F96-693C91E9482B}" srcOrd="3" destOrd="0" presId="urn:microsoft.com/office/officeart/2005/8/layout/hierarchy3"/>
    <dgm:cxn modelId="{F3B3087A-6917-744F-AFB0-149211FFB43B}" type="presParOf" srcId="{A5AEFE7C-A0FC-FE47-B0BF-93CCCB2C7C62}" destId="{8CF91E2E-44AE-6E4B-8189-ED29E0419793}" srcOrd="2" destOrd="0" presId="urn:microsoft.com/office/officeart/2005/8/layout/hierarchy3"/>
    <dgm:cxn modelId="{2D6E0FE6-1B6B-F249-A59A-FB2FD4EAA602}" type="presParOf" srcId="{8CF91E2E-44AE-6E4B-8189-ED29E0419793}" destId="{B373AA1A-D545-844A-AB86-88BCB93D927A}" srcOrd="0" destOrd="0" presId="urn:microsoft.com/office/officeart/2005/8/layout/hierarchy3"/>
    <dgm:cxn modelId="{9BCAB568-7995-6E45-AEED-758A8843EC44}" type="presParOf" srcId="{B373AA1A-D545-844A-AB86-88BCB93D927A}" destId="{9EB937F4-CFB2-2A46-BBBA-84B4048CB98D}" srcOrd="0" destOrd="0" presId="urn:microsoft.com/office/officeart/2005/8/layout/hierarchy3"/>
    <dgm:cxn modelId="{E8B01C6C-A957-BB44-9D3E-53A65208EF30}" type="presParOf" srcId="{B373AA1A-D545-844A-AB86-88BCB93D927A}" destId="{8EF4FFA9-7E24-E74D-AB4B-C51E6243529C}" srcOrd="1" destOrd="0" presId="urn:microsoft.com/office/officeart/2005/8/layout/hierarchy3"/>
    <dgm:cxn modelId="{FEDA4541-E58B-6848-A8A5-425E2AB7B4C4}" type="presParOf" srcId="{8CF91E2E-44AE-6E4B-8189-ED29E0419793}" destId="{8A89B21C-BABB-CA44-9F18-AD0CF573633E}" srcOrd="1" destOrd="0" presId="urn:microsoft.com/office/officeart/2005/8/layout/hierarchy3"/>
    <dgm:cxn modelId="{37F1A709-2A10-4548-9B4F-2170C543E035}" type="presParOf" srcId="{8A89B21C-BABB-CA44-9F18-AD0CF573633E}" destId="{707CAF86-A326-8B41-B606-113C0F5D43DE}" srcOrd="0" destOrd="0" presId="urn:microsoft.com/office/officeart/2005/8/layout/hierarchy3"/>
    <dgm:cxn modelId="{DB069169-F767-3242-AEBA-4D47BE5750B8}" type="presParOf" srcId="{8A89B21C-BABB-CA44-9F18-AD0CF573633E}" destId="{82D578D7-33ED-B646-B3E7-985053C0879B}" srcOrd="1" destOrd="0" presId="urn:microsoft.com/office/officeart/2005/8/layout/hierarchy3"/>
    <dgm:cxn modelId="{C06F750E-1D8C-BC43-8BAA-B10AEC7D86DD}" type="presParOf" srcId="{8A89B21C-BABB-CA44-9F18-AD0CF573633E}" destId="{1DB4683C-DFD2-4945-8796-5BCDAABAB29A}" srcOrd="2" destOrd="0" presId="urn:microsoft.com/office/officeart/2005/8/layout/hierarchy3"/>
    <dgm:cxn modelId="{45E73B3D-9F7D-4446-A0C8-4CB5CF36C27E}" type="presParOf" srcId="{8A89B21C-BABB-CA44-9F18-AD0CF573633E}" destId="{8A9A477C-2939-2C40-A611-F5EFC67F13DE}" srcOrd="3" destOrd="0" presId="urn:microsoft.com/office/officeart/2005/8/layout/hierarchy3"/>
    <dgm:cxn modelId="{F378260E-CFE6-BB4C-99CE-A2AC2AD8196F}" type="presParOf" srcId="{A5AEFE7C-A0FC-FE47-B0BF-93CCCB2C7C62}" destId="{F452B390-D5C1-2945-B6C2-5EAD67EAD7D5}" srcOrd="3" destOrd="0" presId="urn:microsoft.com/office/officeart/2005/8/layout/hierarchy3"/>
    <dgm:cxn modelId="{C82A1866-E26C-C74D-AC4B-6DB948713F27}" type="presParOf" srcId="{F452B390-D5C1-2945-B6C2-5EAD67EAD7D5}" destId="{4B880580-909A-A347-B52E-954ACCCF82A5}" srcOrd="0" destOrd="0" presId="urn:microsoft.com/office/officeart/2005/8/layout/hierarchy3"/>
    <dgm:cxn modelId="{27C6117F-A24B-A341-9E80-3BA5D8AEAA9C}" type="presParOf" srcId="{4B880580-909A-A347-B52E-954ACCCF82A5}" destId="{3D61E856-501F-844C-82C0-74EBF0EA6EE6}" srcOrd="0" destOrd="0" presId="urn:microsoft.com/office/officeart/2005/8/layout/hierarchy3"/>
    <dgm:cxn modelId="{56E035F9-BE75-BE42-A52C-C28604E513E5}" type="presParOf" srcId="{4B880580-909A-A347-B52E-954ACCCF82A5}" destId="{CD66C8A5-A9AB-124B-A447-10F2518460FF}" srcOrd="1" destOrd="0" presId="urn:microsoft.com/office/officeart/2005/8/layout/hierarchy3"/>
    <dgm:cxn modelId="{131DCD8F-545B-D94B-A845-3582EFEFC2BE}" type="presParOf" srcId="{F452B390-D5C1-2945-B6C2-5EAD67EAD7D5}" destId="{A8DE8583-81DC-0D4A-90B6-B010217C52F1}" srcOrd="1" destOrd="0" presId="urn:microsoft.com/office/officeart/2005/8/layout/hierarchy3"/>
    <dgm:cxn modelId="{D4EF3F68-F947-9C45-A1BC-37829890F5F2}" type="presParOf" srcId="{A8DE8583-81DC-0D4A-90B6-B010217C52F1}" destId="{1C8D6B5C-B4B6-714C-AF72-9BE80FC33737}" srcOrd="0" destOrd="0" presId="urn:microsoft.com/office/officeart/2005/8/layout/hierarchy3"/>
    <dgm:cxn modelId="{3479A3A7-CD06-7B4F-A217-630DBA725725}" type="presParOf" srcId="{A8DE8583-81DC-0D4A-90B6-B010217C52F1}" destId="{92F8EF1F-E187-2F47-93A7-36564FE01BB7}" srcOrd="1" destOrd="0" presId="urn:microsoft.com/office/officeart/2005/8/layout/hierarchy3"/>
    <dgm:cxn modelId="{FA4011BF-22F3-4845-82DA-E8775B54D754}" type="presParOf" srcId="{A8DE8583-81DC-0D4A-90B6-B010217C52F1}" destId="{D7C472C9-9110-7C41-B125-174EC437CFE5}" srcOrd="2" destOrd="0" presId="urn:microsoft.com/office/officeart/2005/8/layout/hierarchy3"/>
    <dgm:cxn modelId="{BE9EC245-5464-2047-B643-55D2B0A30F8C}" type="presParOf" srcId="{A8DE8583-81DC-0D4A-90B6-B010217C52F1}" destId="{CFB32F03-EC47-E14B-9B5C-87A2D114FA8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01FC06-5BE3-47AB-9EEF-5035BD2B06B3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1B5E930-AB6C-4095-B7C4-291C3031118E}">
      <dgm:prSet/>
      <dgm:spPr/>
      <dgm:t>
        <a:bodyPr/>
        <a:lstStyle/>
        <a:p>
          <a:r>
            <a:rPr lang="en-US"/>
            <a:t>Core Backend:  </a:t>
          </a:r>
          <a:r>
            <a:rPr lang="en-US">
              <a:hlinkClick xmlns:r="http://schemas.openxmlformats.org/officeDocument/2006/relationships" r:id="rId1"/>
            </a:rPr>
            <a:t>Golang</a:t>
          </a:r>
          <a:endParaRPr lang="en-US"/>
        </a:p>
      </dgm:t>
    </dgm:pt>
    <dgm:pt modelId="{2C4DE517-7C96-413E-8FBB-4FB993FD4431}" type="parTrans" cxnId="{B26624C8-37C3-4691-A920-972BAE7FA6A3}">
      <dgm:prSet/>
      <dgm:spPr/>
      <dgm:t>
        <a:bodyPr/>
        <a:lstStyle/>
        <a:p>
          <a:endParaRPr lang="en-US"/>
        </a:p>
      </dgm:t>
    </dgm:pt>
    <dgm:pt modelId="{0C6C99D5-D553-44FB-8596-1FB33E05972A}" type="sibTrans" cxnId="{B26624C8-37C3-4691-A920-972BAE7FA6A3}">
      <dgm:prSet/>
      <dgm:spPr/>
      <dgm:t>
        <a:bodyPr/>
        <a:lstStyle/>
        <a:p>
          <a:endParaRPr lang="en-US"/>
        </a:p>
      </dgm:t>
    </dgm:pt>
    <dgm:pt modelId="{7EEF2E7C-1FA2-47D0-BA7D-EE8F23E77B0C}">
      <dgm:prSet/>
      <dgm:spPr/>
      <dgm:t>
        <a:bodyPr/>
        <a:lstStyle/>
        <a:p>
          <a:r>
            <a:rPr lang="en-US"/>
            <a:t>Adapters Development: Go, Java, Python</a:t>
          </a:r>
        </a:p>
      </dgm:t>
    </dgm:pt>
    <dgm:pt modelId="{BB8EDA93-0255-4A08-94DD-68159630B420}" type="parTrans" cxnId="{3895027D-B5C0-4C1D-A7D1-96E8D0380C92}">
      <dgm:prSet/>
      <dgm:spPr/>
      <dgm:t>
        <a:bodyPr/>
        <a:lstStyle/>
        <a:p>
          <a:endParaRPr lang="en-US"/>
        </a:p>
      </dgm:t>
    </dgm:pt>
    <dgm:pt modelId="{0467709D-D25F-486C-85C3-3BAB905495BD}" type="sibTrans" cxnId="{3895027D-B5C0-4C1D-A7D1-96E8D0380C92}">
      <dgm:prSet/>
      <dgm:spPr/>
      <dgm:t>
        <a:bodyPr/>
        <a:lstStyle/>
        <a:p>
          <a:endParaRPr lang="en-US"/>
        </a:p>
      </dgm:t>
    </dgm:pt>
    <dgm:pt modelId="{445A3629-1C16-4B1B-A93A-666A8389AD7A}">
      <dgm:prSet/>
      <dgm:spPr/>
      <dgm:t>
        <a:bodyPr/>
        <a:lstStyle/>
        <a:p>
          <a:r>
            <a:rPr lang="en-US"/>
            <a:t>DSL : JSON</a:t>
          </a:r>
        </a:p>
      </dgm:t>
    </dgm:pt>
    <dgm:pt modelId="{6B2877E7-C657-4751-AFE5-46F0DC40BC40}" type="parTrans" cxnId="{B6EAA7A2-8C53-492B-A9AA-29B3EE022D08}">
      <dgm:prSet/>
      <dgm:spPr/>
      <dgm:t>
        <a:bodyPr/>
        <a:lstStyle/>
        <a:p>
          <a:endParaRPr lang="en-US"/>
        </a:p>
      </dgm:t>
    </dgm:pt>
    <dgm:pt modelId="{B0FEE4EB-9B56-4863-B149-D5BFFB0F0433}" type="sibTrans" cxnId="{B6EAA7A2-8C53-492B-A9AA-29B3EE022D08}">
      <dgm:prSet/>
      <dgm:spPr/>
      <dgm:t>
        <a:bodyPr/>
        <a:lstStyle/>
        <a:p>
          <a:endParaRPr lang="en-US"/>
        </a:p>
      </dgm:t>
    </dgm:pt>
    <dgm:pt modelId="{E7602958-009F-4D1C-AB00-E402D991ABD0}">
      <dgm:prSet/>
      <dgm:spPr/>
      <dgm:t>
        <a:bodyPr/>
        <a:lstStyle/>
        <a:p>
          <a:r>
            <a:rPr lang="en-US"/>
            <a:t>UI development: </a:t>
          </a:r>
          <a:r>
            <a:rPr lang="en-US">
              <a:hlinkClick xmlns:r="http://schemas.openxmlformats.org/officeDocument/2006/relationships" r:id="rId2"/>
            </a:rPr>
            <a:t>ReactJS</a:t>
          </a:r>
          <a:endParaRPr lang="en-US"/>
        </a:p>
      </dgm:t>
    </dgm:pt>
    <dgm:pt modelId="{3B2FF438-FB6E-4A93-9079-7C00E3775E1C}" type="parTrans" cxnId="{70BDDA03-E03C-4249-97A9-A7BECA9C8009}">
      <dgm:prSet/>
      <dgm:spPr/>
      <dgm:t>
        <a:bodyPr/>
        <a:lstStyle/>
        <a:p>
          <a:endParaRPr lang="en-US"/>
        </a:p>
      </dgm:t>
    </dgm:pt>
    <dgm:pt modelId="{B2C0B06E-918A-459E-BB46-0172128B053E}" type="sibTrans" cxnId="{70BDDA03-E03C-4249-97A9-A7BECA9C8009}">
      <dgm:prSet/>
      <dgm:spPr/>
      <dgm:t>
        <a:bodyPr/>
        <a:lstStyle/>
        <a:p>
          <a:endParaRPr lang="en-US"/>
        </a:p>
      </dgm:t>
    </dgm:pt>
    <dgm:pt modelId="{02EEEF19-C796-4205-B9CF-1D23EDDA93F8}">
      <dgm:prSet/>
      <dgm:spPr/>
      <dgm:t>
        <a:bodyPr/>
        <a:lstStyle/>
        <a:p>
          <a:r>
            <a:rPr lang="en-US"/>
            <a:t>Management Platform:  Docker + K8S (EKS)</a:t>
          </a:r>
        </a:p>
      </dgm:t>
    </dgm:pt>
    <dgm:pt modelId="{33268FE4-3AFB-4FEF-9655-EA4388F5EDB3}" type="parTrans" cxnId="{ADDDA211-8E0A-49DE-B68C-08FCB50529BD}">
      <dgm:prSet/>
      <dgm:spPr/>
      <dgm:t>
        <a:bodyPr/>
        <a:lstStyle/>
        <a:p>
          <a:endParaRPr lang="en-US"/>
        </a:p>
      </dgm:t>
    </dgm:pt>
    <dgm:pt modelId="{C929C4EB-926F-440F-B0AD-C75DF79F106B}" type="sibTrans" cxnId="{ADDDA211-8E0A-49DE-B68C-08FCB50529BD}">
      <dgm:prSet/>
      <dgm:spPr/>
      <dgm:t>
        <a:bodyPr/>
        <a:lstStyle/>
        <a:p>
          <a:endParaRPr lang="en-US"/>
        </a:p>
      </dgm:t>
    </dgm:pt>
    <dgm:pt modelId="{E892625E-0396-4FF5-922C-4DF086BDCDC3}">
      <dgm:prSet/>
      <dgm:spPr/>
      <dgm:t>
        <a:bodyPr/>
        <a:lstStyle/>
        <a:p>
          <a:r>
            <a:rPr lang="en-US"/>
            <a:t>XDR Cloud: AWS</a:t>
          </a:r>
        </a:p>
      </dgm:t>
    </dgm:pt>
    <dgm:pt modelId="{4723848D-7F1F-4176-A661-2618E4A58A0D}" type="parTrans" cxnId="{A732E881-A59B-4066-8237-6245F461367B}">
      <dgm:prSet/>
      <dgm:spPr/>
      <dgm:t>
        <a:bodyPr/>
        <a:lstStyle/>
        <a:p>
          <a:endParaRPr lang="en-US"/>
        </a:p>
      </dgm:t>
    </dgm:pt>
    <dgm:pt modelId="{B06CA6FF-5E5F-4B9B-9058-A86DA014D278}" type="sibTrans" cxnId="{A732E881-A59B-4066-8237-6245F461367B}">
      <dgm:prSet/>
      <dgm:spPr/>
      <dgm:t>
        <a:bodyPr/>
        <a:lstStyle/>
        <a:p>
          <a:endParaRPr lang="en-US"/>
        </a:p>
      </dgm:t>
    </dgm:pt>
    <dgm:pt modelId="{A549EF18-69D7-473C-ADD7-725E184E3F64}">
      <dgm:prSet/>
      <dgm:spPr/>
      <dgm:t>
        <a:bodyPr/>
        <a:lstStyle/>
        <a:p>
          <a:r>
            <a:rPr lang="en-US"/>
            <a:t>CICD: Jenkins</a:t>
          </a:r>
        </a:p>
      </dgm:t>
    </dgm:pt>
    <dgm:pt modelId="{04D9470E-9936-48C0-8971-CC8B0E6225D6}" type="parTrans" cxnId="{B8F882C5-7A9F-43B2-9720-44A874C60555}">
      <dgm:prSet/>
      <dgm:spPr/>
      <dgm:t>
        <a:bodyPr/>
        <a:lstStyle/>
        <a:p>
          <a:endParaRPr lang="en-US"/>
        </a:p>
      </dgm:t>
    </dgm:pt>
    <dgm:pt modelId="{1853F38F-E34E-48CA-BF11-A3BAA3B39A3A}" type="sibTrans" cxnId="{B8F882C5-7A9F-43B2-9720-44A874C60555}">
      <dgm:prSet/>
      <dgm:spPr/>
      <dgm:t>
        <a:bodyPr/>
        <a:lstStyle/>
        <a:p>
          <a:endParaRPr lang="en-US"/>
        </a:p>
      </dgm:t>
    </dgm:pt>
    <dgm:pt modelId="{F86148AA-8FE9-9143-8311-3B54AD143C4B}" type="pres">
      <dgm:prSet presAssocID="{5E01FC06-5BE3-47AB-9EEF-5035BD2B06B3}" presName="diagram" presStyleCnt="0">
        <dgm:presLayoutVars>
          <dgm:dir/>
          <dgm:resizeHandles val="exact"/>
        </dgm:presLayoutVars>
      </dgm:prSet>
      <dgm:spPr/>
    </dgm:pt>
    <dgm:pt modelId="{9F6DB2F3-A3B7-A248-8B44-7022F9FB1C1F}" type="pres">
      <dgm:prSet presAssocID="{31B5E930-AB6C-4095-B7C4-291C3031118E}" presName="node" presStyleLbl="node1" presStyleIdx="0" presStyleCnt="7">
        <dgm:presLayoutVars>
          <dgm:bulletEnabled val="1"/>
        </dgm:presLayoutVars>
      </dgm:prSet>
      <dgm:spPr/>
    </dgm:pt>
    <dgm:pt modelId="{DCD624A9-23EC-8D4F-9457-5E683ADB60E5}" type="pres">
      <dgm:prSet presAssocID="{0C6C99D5-D553-44FB-8596-1FB33E05972A}" presName="sibTrans" presStyleCnt="0"/>
      <dgm:spPr/>
    </dgm:pt>
    <dgm:pt modelId="{44206BB2-EA05-A442-B53C-FAB14DD39033}" type="pres">
      <dgm:prSet presAssocID="{7EEF2E7C-1FA2-47D0-BA7D-EE8F23E77B0C}" presName="node" presStyleLbl="node1" presStyleIdx="1" presStyleCnt="7">
        <dgm:presLayoutVars>
          <dgm:bulletEnabled val="1"/>
        </dgm:presLayoutVars>
      </dgm:prSet>
      <dgm:spPr/>
    </dgm:pt>
    <dgm:pt modelId="{03253527-20B8-9C4E-BAA1-FB99CA3D3E46}" type="pres">
      <dgm:prSet presAssocID="{0467709D-D25F-486C-85C3-3BAB905495BD}" presName="sibTrans" presStyleCnt="0"/>
      <dgm:spPr/>
    </dgm:pt>
    <dgm:pt modelId="{529B58B3-8C89-9741-B5E9-32D808FB7493}" type="pres">
      <dgm:prSet presAssocID="{445A3629-1C16-4B1B-A93A-666A8389AD7A}" presName="node" presStyleLbl="node1" presStyleIdx="2" presStyleCnt="7">
        <dgm:presLayoutVars>
          <dgm:bulletEnabled val="1"/>
        </dgm:presLayoutVars>
      </dgm:prSet>
      <dgm:spPr/>
    </dgm:pt>
    <dgm:pt modelId="{F402F993-C6BA-FD4B-A918-777197528958}" type="pres">
      <dgm:prSet presAssocID="{B0FEE4EB-9B56-4863-B149-D5BFFB0F0433}" presName="sibTrans" presStyleCnt="0"/>
      <dgm:spPr/>
    </dgm:pt>
    <dgm:pt modelId="{9BE7190E-B2F5-7449-B42F-0D1B36323800}" type="pres">
      <dgm:prSet presAssocID="{E7602958-009F-4D1C-AB00-E402D991ABD0}" presName="node" presStyleLbl="node1" presStyleIdx="3" presStyleCnt="7">
        <dgm:presLayoutVars>
          <dgm:bulletEnabled val="1"/>
        </dgm:presLayoutVars>
      </dgm:prSet>
      <dgm:spPr/>
    </dgm:pt>
    <dgm:pt modelId="{73730515-04A8-C546-AC50-647328352A04}" type="pres">
      <dgm:prSet presAssocID="{B2C0B06E-918A-459E-BB46-0172128B053E}" presName="sibTrans" presStyleCnt="0"/>
      <dgm:spPr/>
    </dgm:pt>
    <dgm:pt modelId="{DD93DCE9-752E-014C-80D6-B0236644F0D5}" type="pres">
      <dgm:prSet presAssocID="{02EEEF19-C796-4205-B9CF-1D23EDDA93F8}" presName="node" presStyleLbl="node1" presStyleIdx="4" presStyleCnt="7">
        <dgm:presLayoutVars>
          <dgm:bulletEnabled val="1"/>
        </dgm:presLayoutVars>
      </dgm:prSet>
      <dgm:spPr/>
    </dgm:pt>
    <dgm:pt modelId="{3109D305-8E7C-BD43-92AA-7BDC131FD34A}" type="pres">
      <dgm:prSet presAssocID="{C929C4EB-926F-440F-B0AD-C75DF79F106B}" presName="sibTrans" presStyleCnt="0"/>
      <dgm:spPr/>
    </dgm:pt>
    <dgm:pt modelId="{00DD81F4-51DF-A943-AC4E-C5727B0926EB}" type="pres">
      <dgm:prSet presAssocID="{E892625E-0396-4FF5-922C-4DF086BDCDC3}" presName="node" presStyleLbl="node1" presStyleIdx="5" presStyleCnt="7">
        <dgm:presLayoutVars>
          <dgm:bulletEnabled val="1"/>
        </dgm:presLayoutVars>
      </dgm:prSet>
      <dgm:spPr/>
    </dgm:pt>
    <dgm:pt modelId="{BCD1143E-E0B4-FA43-A524-C6C4D59A5AF7}" type="pres">
      <dgm:prSet presAssocID="{B06CA6FF-5E5F-4B9B-9058-A86DA014D278}" presName="sibTrans" presStyleCnt="0"/>
      <dgm:spPr/>
    </dgm:pt>
    <dgm:pt modelId="{434EDB19-0FBA-AE49-8783-CA64DAD2A176}" type="pres">
      <dgm:prSet presAssocID="{A549EF18-69D7-473C-ADD7-725E184E3F64}" presName="node" presStyleLbl="node1" presStyleIdx="6" presStyleCnt="7">
        <dgm:presLayoutVars>
          <dgm:bulletEnabled val="1"/>
        </dgm:presLayoutVars>
      </dgm:prSet>
      <dgm:spPr/>
    </dgm:pt>
  </dgm:ptLst>
  <dgm:cxnLst>
    <dgm:cxn modelId="{70BDDA03-E03C-4249-97A9-A7BECA9C8009}" srcId="{5E01FC06-5BE3-47AB-9EEF-5035BD2B06B3}" destId="{E7602958-009F-4D1C-AB00-E402D991ABD0}" srcOrd="3" destOrd="0" parTransId="{3B2FF438-FB6E-4A93-9079-7C00E3775E1C}" sibTransId="{B2C0B06E-918A-459E-BB46-0172128B053E}"/>
    <dgm:cxn modelId="{ADDDA211-8E0A-49DE-B68C-08FCB50529BD}" srcId="{5E01FC06-5BE3-47AB-9EEF-5035BD2B06B3}" destId="{02EEEF19-C796-4205-B9CF-1D23EDDA93F8}" srcOrd="4" destOrd="0" parTransId="{33268FE4-3AFB-4FEF-9655-EA4388F5EDB3}" sibTransId="{C929C4EB-926F-440F-B0AD-C75DF79F106B}"/>
    <dgm:cxn modelId="{E6976624-670A-DB49-98EA-4732FB3A3AC0}" type="presOf" srcId="{02EEEF19-C796-4205-B9CF-1D23EDDA93F8}" destId="{DD93DCE9-752E-014C-80D6-B0236644F0D5}" srcOrd="0" destOrd="0" presId="urn:microsoft.com/office/officeart/2005/8/layout/default"/>
    <dgm:cxn modelId="{0E1CA72C-27FC-B54E-AFCD-2156F43849D0}" type="presOf" srcId="{E892625E-0396-4FF5-922C-4DF086BDCDC3}" destId="{00DD81F4-51DF-A943-AC4E-C5727B0926EB}" srcOrd="0" destOrd="0" presId="urn:microsoft.com/office/officeart/2005/8/layout/default"/>
    <dgm:cxn modelId="{680F9335-326C-B748-A6AC-E92D34F3E24B}" type="presOf" srcId="{E7602958-009F-4D1C-AB00-E402D991ABD0}" destId="{9BE7190E-B2F5-7449-B42F-0D1B36323800}" srcOrd="0" destOrd="0" presId="urn:microsoft.com/office/officeart/2005/8/layout/default"/>
    <dgm:cxn modelId="{3895027D-B5C0-4C1D-A7D1-96E8D0380C92}" srcId="{5E01FC06-5BE3-47AB-9EEF-5035BD2B06B3}" destId="{7EEF2E7C-1FA2-47D0-BA7D-EE8F23E77B0C}" srcOrd="1" destOrd="0" parTransId="{BB8EDA93-0255-4A08-94DD-68159630B420}" sibTransId="{0467709D-D25F-486C-85C3-3BAB905495BD}"/>
    <dgm:cxn modelId="{A732E881-A59B-4066-8237-6245F461367B}" srcId="{5E01FC06-5BE3-47AB-9EEF-5035BD2B06B3}" destId="{E892625E-0396-4FF5-922C-4DF086BDCDC3}" srcOrd="5" destOrd="0" parTransId="{4723848D-7F1F-4176-A661-2618E4A58A0D}" sibTransId="{B06CA6FF-5E5F-4B9B-9058-A86DA014D278}"/>
    <dgm:cxn modelId="{AF9A9F95-B406-B64F-BA56-1DEC650559E3}" type="presOf" srcId="{5E01FC06-5BE3-47AB-9EEF-5035BD2B06B3}" destId="{F86148AA-8FE9-9143-8311-3B54AD143C4B}" srcOrd="0" destOrd="0" presId="urn:microsoft.com/office/officeart/2005/8/layout/default"/>
    <dgm:cxn modelId="{B6EAA7A2-8C53-492B-A9AA-29B3EE022D08}" srcId="{5E01FC06-5BE3-47AB-9EEF-5035BD2B06B3}" destId="{445A3629-1C16-4B1B-A93A-666A8389AD7A}" srcOrd="2" destOrd="0" parTransId="{6B2877E7-C657-4751-AFE5-46F0DC40BC40}" sibTransId="{B0FEE4EB-9B56-4863-B149-D5BFFB0F0433}"/>
    <dgm:cxn modelId="{625F1AB6-0BC9-9F48-BD6B-A7DA4F4E5AEF}" type="presOf" srcId="{A549EF18-69D7-473C-ADD7-725E184E3F64}" destId="{434EDB19-0FBA-AE49-8783-CA64DAD2A176}" srcOrd="0" destOrd="0" presId="urn:microsoft.com/office/officeart/2005/8/layout/default"/>
    <dgm:cxn modelId="{B8F882C5-7A9F-43B2-9720-44A874C60555}" srcId="{5E01FC06-5BE3-47AB-9EEF-5035BD2B06B3}" destId="{A549EF18-69D7-473C-ADD7-725E184E3F64}" srcOrd="6" destOrd="0" parTransId="{04D9470E-9936-48C0-8971-CC8B0E6225D6}" sibTransId="{1853F38F-E34E-48CA-BF11-A3BAA3B39A3A}"/>
    <dgm:cxn modelId="{B26624C8-37C3-4691-A920-972BAE7FA6A3}" srcId="{5E01FC06-5BE3-47AB-9EEF-5035BD2B06B3}" destId="{31B5E930-AB6C-4095-B7C4-291C3031118E}" srcOrd="0" destOrd="0" parTransId="{2C4DE517-7C96-413E-8FBB-4FB993FD4431}" sibTransId="{0C6C99D5-D553-44FB-8596-1FB33E05972A}"/>
    <dgm:cxn modelId="{D53A2CCB-398C-4040-8FAA-B748014A8D0F}" type="presOf" srcId="{7EEF2E7C-1FA2-47D0-BA7D-EE8F23E77B0C}" destId="{44206BB2-EA05-A442-B53C-FAB14DD39033}" srcOrd="0" destOrd="0" presId="urn:microsoft.com/office/officeart/2005/8/layout/default"/>
    <dgm:cxn modelId="{82338FD8-9562-1F4A-8122-DD2B2436CE80}" type="presOf" srcId="{445A3629-1C16-4B1B-A93A-666A8389AD7A}" destId="{529B58B3-8C89-9741-B5E9-32D808FB7493}" srcOrd="0" destOrd="0" presId="urn:microsoft.com/office/officeart/2005/8/layout/default"/>
    <dgm:cxn modelId="{CD9A5CE4-A116-314E-BF99-52004BED5A67}" type="presOf" srcId="{31B5E930-AB6C-4095-B7C4-291C3031118E}" destId="{9F6DB2F3-A3B7-A248-8B44-7022F9FB1C1F}" srcOrd="0" destOrd="0" presId="urn:microsoft.com/office/officeart/2005/8/layout/default"/>
    <dgm:cxn modelId="{1289DA9D-9E7A-0147-8558-11D957A40780}" type="presParOf" srcId="{F86148AA-8FE9-9143-8311-3B54AD143C4B}" destId="{9F6DB2F3-A3B7-A248-8B44-7022F9FB1C1F}" srcOrd="0" destOrd="0" presId="urn:microsoft.com/office/officeart/2005/8/layout/default"/>
    <dgm:cxn modelId="{794E546A-2D5F-9D41-A084-F36E5F20E7CC}" type="presParOf" srcId="{F86148AA-8FE9-9143-8311-3B54AD143C4B}" destId="{DCD624A9-23EC-8D4F-9457-5E683ADB60E5}" srcOrd="1" destOrd="0" presId="urn:microsoft.com/office/officeart/2005/8/layout/default"/>
    <dgm:cxn modelId="{3943DDC7-D4A5-5B44-9B42-1EDF7A220287}" type="presParOf" srcId="{F86148AA-8FE9-9143-8311-3B54AD143C4B}" destId="{44206BB2-EA05-A442-B53C-FAB14DD39033}" srcOrd="2" destOrd="0" presId="urn:microsoft.com/office/officeart/2005/8/layout/default"/>
    <dgm:cxn modelId="{7687B6EC-CAAD-974A-912B-2AC1E5E70771}" type="presParOf" srcId="{F86148AA-8FE9-9143-8311-3B54AD143C4B}" destId="{03253527-20B8-9C4E-BAA1-FB99CA3D3E46}" srcOrd="3" destOrd="0" presId="urn:microsoft.com/office/officeart/2005/8/layout/default"/>
    <dgm:cxn modelId="{027DDFEF-29AF-AF4B-A561-FA7E9F5ADEE6}" type="presParOf" srcId="{F86148AA-8FE9-9143-8311-3B54AD143C4B}" destId="{529B58B3-8C89-9741-B5E9-32D808FB7493}" srcOrd="4" destOrd="0" presId="urn:microsoft.com/office/officeart/2005/8/layout/default"/>
    <dgm:cxn modelId="{0FA1DB1B-F136-A341-ADE5-24E1BA1447B1}" type="presParOf" srcId="{F86148AA-8FE9-9143-8311-3B54AD143C4B}" destId="{F402F993-C6BA-FD4B-A918-777197528958}" srcOrd="5" destOrd="0" presId="urn:microsoft.com/office/officeart/2005/8/layout/default"/>
    <dgm:cxn modelId="{B9904AA5-7E21-F441-914F-CBBA0CDCC849}" type="presParOf" srcId="{F86148AA-8FE9-9143-8311-3B54AD143C4B}" destId="{9BE7190E-B2F5-7449-B42F-0D1B36323800}" srcOrd="6" destOrd="0" presId="urn:microsoft.com/office/officeart/2005/8/layout/default"/>
    <dgm:cxn modelId="{8BA6BD0C-EBD0-2D41-B6E8-C95F21376CCB}" type="presParOf" srcId="{F86148AA-8FE9-9143-8311-3B54AD143C4B}" destId="{73730515-04A8-C546-AC50-647328352A04}" srcOrd="7" destOrd="0" presId="urn:microsoft.com/office/officeart/2005/8/layout/default"/>
    <dgm:cxn modelId="{82D1169A-8C4A-7148-96C7-3A62E1E75B65}" type="presParOf" srcId="{F86148AA-8FE9-9143-8311-3B54AD143C4B}" destId="{DD93DCE9-752E-014C-80D6-B0236644F0D5}" srcOrd="8" destOrd="0" presId="urn:microsoft.com/office/officeart/2005/8/layout/default"/>
    <dgm:cxn modelId="{027AF333-48B7-FB46-BD6E-65C8E30AAD8D}" type="presParOf" srcId="{F86148AA-8FE9-9143-8311-3B54AD143C4B}" destId="{3109D305-8E7C-BD43-92AA-7BDC131FD34A}" srcOrd="9" destOrd="0" presId="urn:microsoft.com/office/officeart/2005/8/layout/default"/>
    <dgm:cxn modelId="{F605A342-E237-C44A-93EC-70A956BC9390}" type="presParOf" srcId="{F86148AA-8FE9-9143-8311-3B54AD143C4B}" destId="{00DD81F4-51DF-A943-AC4E-C5727B0926EB}" srcOrd="10" destOrd="0" presId="urn:microsoft.com/office/officeart/2005/8/layout/default"/>
    <dgm:cxn modelId="{14293698-B5CA-3D44-A238-B435BC3576BB}" type="presParOf" srcId="{F86148AA-8FE9-9143-8311-3B54AD143C4B}" destId="{BCD1143E-E0B4-FA43-A524-C6C4D59A5AF7}" srcOrd="11" destOrd="0" presId="urn:microsoft.com/office/officeart/2005/8/layout/default"/>
    <dgm:cxn modelId="{765754C2-D1EA-F648-898A-C8EF50AE7CBE}" type="presParOf" srcId="{F86148AA-8FE9-9143-8311-3B54AD143C4B}" destId="{434EDB19-0FBA-AE49-8783-CA64DAD2A17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7FD3F-1735-4FDA-8D1D-539C12171B95}">
      <dsp:nvSpPr>
        <dsp:cNvPr id="0" name=""/>
        <dsp:cNvSpPr/>
      </dsp:nvSpPr>
      <dsp:spPr>
        <a:xfrm rot="16200000">
          <a:off x="-1813038" y="2786267"/>
          <a:ext cx="4226560" cy="480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4070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2"/>
              </a:solidFill>
            </a:rPr>
            <a:t>What?</a:t>
          </a:r>
        </a:p>
      </dsp:txBody>
      <dsp:txXfrm>
        <a:off x="-1813038" y="2786267"/>
        <a:ext cx="4226560" cy="480834"/>
      </dsp:txXfrm>
    </dsp:sp>
    <dsp:sp modelId="{C240DD76-3856-433A-A63F-0164C9FFC742}">
      <dsp:nvSpPr>
        <dsp:cNvPr id="0" name=""/>
        <dsp:cNvSpPr/>
      </dsp:nvSpPr>
      <dsp:spPr>
        <a:xfrm>
          <a:off x="540659" y="913404"/>
          <a:ext cx="2395067" cy="42265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424070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Cross Domain, Technology Agnostic Orchestration Platform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Micro-Services Architecture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Formally known as Cisco Action Orchestrator(AO) or </a:t>
          </a:r>
          <a:r>
            <a:rPr lang="en-US" sz="1600" kern="1200" err="1"/>
            <a:t>SecureX</a:t>
          </a:r>
          <a:r>
            <a:rPr lang="en-US" sz="1600" kern="1200"/>
            <a:t> Orchestration(SXO)</a:t>
          </a:r>
        </a:p>
      </dsp:txBody>
      <dsp:txXfrm>
        <a:off x="540659" y="913404"/>
        <a:ext cx="2395067" cy="4226560"/>
      </dsp:txXfrm>
    </dsp:sp>
    <dsp:sp modelId="{0936099F-F18A-42F4-B030-CCA0D196BA9F}">
      <dsp:nvSpPr>
        <dsp:cNvPr id="0" name=""/>
        <dsp:cNvSpPr/>
      </dsp:nvSpPr>
      <dsp:spPr>
        <a:xfrm>
          <a:off x="59824" y="278702"/>
          <a:ext cx="961669" cy="961669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E96E35-20A1-437E-8EBB-E58CC6E0A7C4}">
      <dsp:nvSpPr>
        <dsp:cNvPr id="0" name=""/>
        <dsp:cNvSpPr/>
      </dsp:nvSpPr>
      <dsp:spPr>
        <a:xfrm rot="16200000">
          <a:off x="1683216" y="2786267"/>
          <a:ext cx="4226560" cy="480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4070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2"/>
              </a:solidFill>
            </a:rPr>
            <a:t>Why?</a:t>
          </a:r>
        </a:p>
      </dsp:txBody>
      <dsp:txXfrm>
        <a:off x="1683216" y="2786267"/>
        <a:ext cx="4226560" cy="480834"/>
      </dsp:txXfrm>
    </dsp:sp>
    <dsp:sp modelId="{513E7FC8-3E5B-4826-90AF-51B4D985FC91}">
      <dsp:nvSpPr>
        <dsp:cNvPr id="0" name=""/>
        <dsp:cNvSpPr/>
      </dsp:nvSpPr>
      <dsp:spPr>
        <a:xfrm>
          <a:off x="4036914" y="913404"/>
          <a:ext cx="2395067" cy="42265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424070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Rich integration with APIs, CLIs, and other applications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Runtime environment integrated with </a:t>
          </a:r>
          <a:r>
            <a:rPr lang="en-US" sz="1600" kern="1200" err="1"/>
            <a:t>Devtime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Simplistic coding increases speed and efficiency</a:t>
          </a:r>
        </a:p>
      </dsp:txBody>
      <dsp:txXfrm>
        <a:off x="4036914" y="913404"/>
        <a:ext cx="2395067" cy="4226560"/>
      </dsp:txXfrm>
    </dsp:sp>
    <dsp:sp modelId="{7DBC8C61-5084-4C8B-AEB8-003BEB95E47A}">
      <dsp:nvSpPr>
        <dsp:cNvPr id="0" name=""/>
        <dsp:cNvSpPr/>
      </dsp:nvSpPr>
      <dsp:spPr>
        <a:xfrm>
          <a:off x="3556079" y="278702"/>
          <a:ext cx="961669" cy="961669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87AB49-2732-45DC-A9E5-54B60CFC916D}">
      <dsp:nvSpPr>
        <dsp:cNvPr id="0" name=""/>
        <dsp:cNvSpPr/>
      </dsp:nvSpPr>
      <dsp:spPr>
        <a:xfrm rot="16200000">
          <a:off x="5179471" y="2786267"/>
          <a:ext cx="4226560" cy="480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24070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solidFill>
                <a:schemeClr val="bg2"/>
              </a:solidFill>
            </a:rPr>
            <a:t>How?</a:t>
          </a:r>
        </a:p>
      </dsp:txBody>
      <dsp:txXfrm>
        <a:off x="5179471" y="2786267"/>
        <a:ext cx="4226560" cy="480834"/>
      </dsp:txXfrm>
    </dsp:sp>
    <dsp:sp modelId="{460767F6-DA5D-485C-A012-F5369C2410B6}">
      <dsp:nvSpPr>
        <dsp:cNvPr id="0" name=""/>
        <dsp:cNvSpPr/>
      </dsp:nvSpPr>
      <dsp:spPr>
        <a:xfrm>
          <a:off x="7533168" y="913404"/>
          <a:ext cx="2395067" cy="422656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424070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Operated on a SaaS Platform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Drag and Drop coding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Ability to develop workflows and integrations to fit any need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Low-To-No code graphical environment</a:t>
          </a:r>
        </a:p>
      </dsp:txBody>
      <dsp:txXfrm>
        <a:off x="7533168" y="913404"/>
        <a:ext cx="2395067" cy="4226560"/>
      </dsp:txXfrm>
    </dsp:sp>
    <dsp:sp modelId="{86988FF7-FDCA-4B47-8D3B-0E9DF3DAA42C}">
      <dsp:nvSpPr>
        <dsp:cNvPr id="0" name=""/>
        <dsp:cNvSpPr/>
      </dsp:nvSpPr>
      <dsp:spPr>
        <a:xfrm>
          <a:off x="7052333" y="278702"/>
          <a:ext cx="961669" cy="961669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534527-3EFF-CA42-8663-114FE657E908}">
      <dsp:nvSpPr>
        <dsp:cNvPr id="0" name=""/>
        <dsp:cNvSpPr/>
      </dsp:nvSpPr>
      <dsp:spPr>
        <a:xfrm>
          <a:off x="2113" y="102003"/>
          <a:ext cx="2429488" cy="121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Multi Domain Integration</a:t>
          </a:r>
        </a:p>
      </dsp:txBody>
      <dsp:txXfrm>
        <a:off x="37692" y="137582"/>
        <a:ext cx="2358330" cy="1143586"/>
      </dsp:txXfrm>
    </dsp:sp>
    <dsp:sp modelId="{D732D06F-6311-8B4F-82F4-050F205A5730}">
      <dsp:nvSpPr>
        <dsp:cNvPr id="0" name=""/>
        <dsp:cNvSpPr/>
      </dsp:nvSpPr>
      <dsp:spPr>
        <a:xfrm>
          <a:off x="245062" y="1316747"/>
          <a:ext cx="242948" cy="911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058"/>
              </a:lnTo>
              <a:lnTo>
                <a:pt x="242948" y="9110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92EE2-36A3-124A-BC95-3941AF518BDF}">
      <dsp:nvSpPr>
        <dsp:cNvPr id="0" name=""/>
        <dsp:cNvSpPr/>
      </dsp:nvSpPr>
      <dsp:spPr>
        <a:xfrm>
          <a:off x="488011" y="1620433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Parse data from a website and insert it into a database or publish it via API</a:t>
          </a:r>
        </a:p>
      </dsp:txBody>
      <dsp:txXfrm>
        <a:off x="523590" y="1656012"/>
        <a:ext cx="1872433" cy="1143586"/>
      </dsp:txXfrm>
    </dsp:sp>
    <dsp:sp modelId="{86E173C7-1DD5-3E4B-8AF8-B4FB8C294BE0}">
      <dsp:nvSpPr>
        <dsp:cNvPr id="0" name=""/>
        <dsp:cNvSpPr/>
      </dsp:nvSpPr>
      <dsp:spPr>
        <a:xfrm>
          <a:off x="245062" y="1316747"/>
          <a:ext cx="242948" cy="242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9488"/>
              </a:lnTo>
              <a:lnTo>
                <a:pt x="242948" y="24294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A2BAB8-9F43-5F45-89F3-CB0ACDB5E187}">
      <dsp:nvSpPr>
        <dsp:cNvPr id="0" name=""/>
        <dsp:cNvSpPr/>
      </dsp:nvSpPr>
      <dsp:spPr>
        <a:xfrm>
          <a:off x="488011" y="3138864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Connect multiple Cisco products for monitoring and reporting</a:t>
          </a:r>
        </a:p>
      </dsp:txBody>
      <dsp:txXfrm>
        <a:off x="523590" y="3174443"/>
        <a:ext cx="1872433" cy="1143586"/>
      </dsp:txXfrm>
    </dsp:sp>
    <dsp:sp modelId="{54AE3B7E-FD9C-994A-A01D-A880A33E2A08}">
      <dsp:nvSpPr>
        <dsp:cNvPr id="0" name=""/>
        <dsp:cNvSpPr/>
      </dsp:nvSpPr>
      <dsp:spPr>
        <a:xfrm>
          <a:off x="3038974" y="102003"/>
          <a:ext cx="2429488" cy="121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End To End Orchestration</a:t>
          </a:r>
        </a:p>
      </dsp:txBody>
      <dsp:txXfrm>
        <a:off x="3074553" y="137582"/>
        <a:ext cx="2358330" cy="1143586"/>
      </dsp:txXfrm>
    </dsp:sp>
    <dsp:sp modelId="{A7D3A0C0-95E2-B644-A464-868A5E4C4B6A}">
      <dsp:nvSpPr>
        <dsp:cNvPr id="0" name=""/>
        <dsp:cNvSpPr/>
      </dsp:nvSpPr>
      <dsp:spPr>
        <a:xfrm>
          <a:off x="3281923" y="1316747"/>
          <a:ext cx="242948" cy="911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058"/>
              </a:lnTo>
              <a:lnTo>
                <a:pt x="242948" y="9110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E1C0A-C190-1A43-928A-40D51010EB08}">
      <dsp:nvSpPr>
        <dsp:cNvPr id="0" name=""/>
        <dsp:cNvSpPr/>
      </dsp:nvSpPr>
      <dsp:spPr>
        <a:xfrm>
          <a:off x="3524872" y="1620433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Take in configuration from an end user and apply it to many devices and report on it</a:t>
          </a:r>
        </a:p>
      </dsp:txBody>
      <dsp:txXfrm>
        <a:off x="3560451" y="1656012"/>
        <a:ext cx="1872433" cy="1143586"/>
      </dsp:txXfrm>
    </dsp:sp>
    <dsp:sp modelId="{7981DB41-F112-C344-B651-69844E6F8026}">
      <dsp:nvSpPr>
        <dsp:cNvPr id="0" name=""/>
        <dsp:cNvSpPr/>
      </dsp:nvSpPr>
      <dsp:spPr>
        <a:xfrm>
          <a:off x="3281923" y="1316747"/>
          <a:ext cx="242948" cy="242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9488"/>
              </a:lnTo>
              <a:lnTo>
                <a:pt x="242948" y="24294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DF4CE-8B4E-034E-8F96-693C91E9482B}">
      <dsp:nvSpPr>
        <dsp:cNvPr id="0" name=""/>
        <dsp:cNvSpPr/>
      </dsp:nvSpPr>
      <dsp:spPr>
        <a:xfrm>
          <a:off x="3524872" y="3138864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Parse emails for information, turn those into Support Cases and keep a sync between two unique systems</a:t>
          </a:r>
        </a:p>
      </dsp:txBody>
      <dsp:txXfrm>
        <a:off x="3560451" y="3174443"/>
        <a:ext cx="1872433" cy="1143586"/>
      </dsp:txXfrm>
    </dsp:sp>
    <dsp:sp modelId="{9EB937F4-CFB2-2A46-BBBA-84B4048CB98D}">
      <dsp:nvSpPr>
        <dsp:cNvPr id="0" name=""/>
        <dsp:cNvSpPr/>
      </dsp:nvSpPr>
      <dsp:spPr>
        <a:xfrm>
          <a:off x="6075836" y="102003"/>
          <a:ext cx="2429488" cy="121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Robotic Process Automation</a:t>
          </a:r>
        </a:p>
      </dsp:txBody>
      <dsp:txXfrm>
        <a:off x="6111415" y="137582"/>
        <a:ext cx="2358330" cy="1143586"/>
      </dsp:txXfrm>
    </dsp:sp>
    <dsp:sp modelId="{707CAF86-A326-8B41-B606-113C0F5D43DE}">
      <dsp:nvSpPr>
        <dsp:cNvPr id="0" name=""/>
        <dsp:cNvSpPr/>
      </dsp:nvSpPr>
      <dsp:spPr>
        <a:xfrm>
          <a:off x="6318785" y="1316747"/>
          <a:ext cx="242948" cy="911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058"/>
              </a:lnTo>
              <a:lnTo>
                <a:pt x="242948" y="9110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578D7-33ED-B646-B3E7-985053C0879B}">
      <dsp:nvSpPr>
        <dsp:cNvPr id="0" name=""/>
        <dsp:cNvSpPr/>
      </dsp:nvSpPr>
      <dsp:spPr>
        <a:xfrm>
          <a:off x="6561733" y="1620433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Reading emails and case notes, then determining proper business actions to take as a result of that information</a:t>
          </a:r>
        </a:p>
      </dsp:txBody>
      <dsp:txXfrm>
        <a:off x="6597312" y="1656012"/>
        <a:ext cx="1872433" cy="1143586"/>
      </dsp:txXfrm>
    </dsp:sp>
    <dsp:sp modelId="{1DB4683C-DFD2-4945-8796-5BCDAABAB29A}">
      <dsp:nvSpPr>
        <dsp:cNvPr id="0" name=""/>
        <dsp:cNvSpPr/>
      </dsp:nvSpPr>
      <dsp:spPr>
        <a:xfrm>
          <a:off x="6318785" y="1316747"/>
          <a:ext cx="242948" cy="242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9488"/>
              </a:lnTo>
              <a:lnTo>
                <a:pt x="242948" y="24294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9A477C-2939-2C40-A611-F5EFC67F13DE}">
      <dsp:nvSpPr>
        <dsp:cNvPr id="0" name=""/>
        <dsp:cNvSpPr/>
      </dsp:nvSpPr>
      <dsp:spPr>
        <a:xfrm>
          <a:off x="6561733" y="3138864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Collecting and digesting large amounts of data and then making corrections, notifications, and enhancements to the data based on business rules</a:t>
          </a:r>
        </a:p>
      </dsp:txBody>
      <dsp:txXfrm>
        <a:off x="6597312" y="3174443"/>
        <a:ext cx="1872433" cy="1143586"/>
      </dsp:txXfrm>
    </dsp:sp>
    <dsp:sp modelId="{3D61E856-501F-844C-82C0-74EBF0EA6EE6}">
      <dsp:nvSpPr>
        <dsp:cNvPr id="0" name=""/>
        <dsp:cNvSpPr/>
      </dsp:nvSpPr>
      <dsp:spPr>
        <a:xfrm>
          <a:off x="9112697" y="102003"/>
          <a:ext cx="2429488" cy="1214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Monitoring and Reporting</a:t>
          </a:r>
        </a:p>
      </dsp:txBody>
      <dsp:txXfrm>
        <a:off x="9148276" y="137582"/>
        <a:ext cx="2358330" cy="1143586"/>
      </dsp:txXfrm>
    </dsp:sp>
    <dsp:sp modelId="{1C8D6B5C-B4B6-714C-AF72-9BE80FC33737}">
      <dsp:nvSpPr>
        <dsp:cNvPr id="0" name=""/>
        <dsp:cNvSpPr/>
      </dsp:nvSpPr>
      <dsp:spPr>
        <a:xfrm>
          <a:off x="9355646" y="1316747"/>
          <a:ext cx="242948" cy="911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058"/>
              </a:lnTo>
              <a:lnTo>
                <a:pt x="242948" y="91105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8EF1F-E187-2F47-93A7-36564FE01BB7}">
      <dsp:nvSpPr>
        <dsp:cNvPr id="0" name=""/>
        <dsp:cNvSpPr/>
      </dsp:nvSpPr>
      <dsp:spPr>
        <a:xfrm>
          <a:off x="9598595" y="1620433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Query systems via API for statistics and publish those to Databases and Graphics Utilities</a:t>
          </a:r>
        </a:p>
      </dsp:txBody>
      <dsp:txXfrm>
        <a:off x="9634174" y="1656012"/>
        <a:ext cx="1872433" cy="1143586"/>
      </dsp:txXfrm>
    </dsp:sp>
    <dsp:sp modelId="{D7C472C9-9110-7C41-B125-174EC437CFE5}">
      <dsp:nvSpPr>
        <dsp:cNvPr id="0" name=""/>
        <dsp:cNvSpPr/>
      </dsp:nvSpPr>
      <dsp:spPr>
        <a:xfrm>
          <a:off x="9355646" y="1316747"/>
          <a:ext cx="242948" cy="2429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9488"/>
              </a:lnTo>
              <a:lnTo>
                <a:pt x="242948" y="24294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32F03-EC47-E14B-9B5C-87A2D114FA89}">
      <dsp:nvSpPr>
        <dsp:cNvPr id="0" name=""/>
        <dsp:cNvSpPr/>
      </dsp:nvSpPr>
      <dsp:spPr>
        <a:xfrm>
          <a:off x="9598595" y="3138864"/>
          <a:ext cx="1943591" cy="12147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Watch the health of certain components and heal those components when issues arise</a:t>
          </a:r>
        </a:p>
      </dsp:txBody>
      <dsp:txXfrm>
        <a:off x="9634174" y="3174443"/>
        <a:ext cx="1872433" cy="1143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DB2F3-A3B7-A248-8B44-7022F9FB1C1F}">
      <dsp:nvSpPr>
        <dsp:cNvPr id="0" name=""/>
        <dsp:cNvSpPr/>
      </dsp:nvSpPr>
      <dsp:spPr>
        <a:xfrm>
          <a:off x="3382" y="515760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Core Backend:  </a:t>
          </a:r>
          <a:r>
            <a:rPr lang="en-US" sz="2400" kern="1200">
              <a:hlinkClick xmlns:r="http://schemas.openxmlformats.org/officeDocument/2006/relationships" r:id="rId1"/>
            </a:rPr>
            <a:t>Golang</a:t>
          </a:r>
          <a:endParaRPr lang="en-US" sz="2400" kern="1200"/>
        </a:p>
      </dsp:txBody>
      <dsp:txXfrm>
        <a:off x="3382" y="515760"/>
        <a:ext cx="2683147" cy="1609888"/>
      </dsp:txXfrm>
    </dsp:sp>
    <dsp:sp modelId="{44206BB2-EA05-A442-B53C-FAB14DD39033}">
      <dsp:nvSpPr>
        <dsp:cNvPr id="0" name=""/>
        <dsp:cNvSpPr/>
      </dsp:nvSpPr>
      <dsp:spPr>
        <a:xfrm>
          <a:off x="2954844" y="515760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Adapters Development: Go, Java, Python</a:t>
          </a:r>
        </a:p>
      </dsp:txBody>
      <dsp:txXfrm>
        <a:off x="2954844" y="515760"/>
        <a:ext cx="2683147" cy="1609888"/>
      </dsp:txXfrm>
    </dsp:sp>
    <dsp:sp modelId="{529B58B3-8C89-9741-B5E9-32D808FB7493}">
      <dsp:nvSpPr>
        <dsp:cNvPr id="0" name=""/>
        <dsp:cNvSpPr/>
      </dsp:nvSpPr>
      <dsp:spPr>
        <a:xfrm>
          <a:off x="5906307" y="515760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DSL : JSON</a:t>
          </a:r>
        </a:p>
      </dsp:txBody>
      <dsp:txXfrm>
        <a:off x="5906307" y="515760"/>
        <a:ext cx="2683147" cy="1609888"/>
      </dsp:txXfrm>
    </dsp:sp>
    <dsp:sp modelId="{9BE7190E-B2F5-7449-B42F-0D1B36323800}">
      <dsp:nvSpPr>
        <dsp:cNvPr id="0" name=""/>
        <dsp:cNvSpPr/>
      </dsp:nvSpPr>
      <dsp:spPr>
        <a:xfrm>
          <a:off x="8857770" y="515760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UI development: </a:t>
          </a:r>
          <a:r>
            <a:rPr lang="en-US" sz="2400" kern="1200">
              <a:hlinkClick xmlns:r="http://schemas.openxmlformats.org/officeDocument/2006/relationships" r:id="rId2"/>
            </a:rPr>
            <a:t>ReactJS</a:t>
          </a:r>
          <a:endParaRPr lang="en-US" sz="2400" kern="1200"/>
        </a:p>
      </dsp:txBody>
      <dsp:txXfrm>
        <a:off x="8857770" y="515760"/>
        <a:ext cx="2683147" cy="1609888"/>
      </dsp:txXfrm>
    </dsp:sp>
    <dsp:sp modelId="{DD93DCE9-752E-014C-80D6-B0236644F0D5}">
      <dsp:nvSpPr>
        <dsp:cNvPr id="0" name=""/>
        <dsp:cNvSpPr/>
      </dsp:nvSpPr>
      <dsp:spPr>
        <a:xfrm>
          <a:off x="1479113" y="2393963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Management Platform:  Docker + K8S (EKS)</a:t>
          </a:r>
        </a:p>
      </dsp:txBody>
      <dsp:txXfrm>
        <a:off x="1479113" y="2393963"/>
        <a:ext cx="2683147" cy="1609888"/>
      </dsp:txXfrm>
    </dsp:sp>
    <dsp:sp modelId="{00DD81F4-51DF-A943-AC4E-C5727B0926EB}">
      <dsp:nvSpPr>
        <dsp:cNvPr id="0" name=""/>
        <dsp:cNvSpPr/>
      </dsp:nvSpPr>
      <dsp:spPr>
        <a:xfrm>
          <a:off x="4430576" y="2393963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XDR Cloud: AWS</a:t>
          </a:r>
        </a:p>
      </dsp:txBody>
      <dsp:txXfrm>
        <a:off x="4430576" y="2393963"/>
        <a:ext cx="2683147" cy="1609888"/>
      </dsp:txXfrm>
    </dsp:sp>
    <dsp:sp modelId="{434EDB19-0FBA-AE49-8783-CA64DAD2A176}">
      <dsp:nvSpPr>
        <dsp:cNvPr id="0" name=""/>
        <dsp:cNvSpPr/>
      </dsp:nvSpPr>
      <dsp:spPr>
        <a:xfrm>
          <a:off x="7382038" y="2393963"/>
          <a:ext cx="2683147" cy="1609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CICD: Jenkins</a:t>
          </a:r>
        </a:p>
      </dsp:txBody>
      <dsp:txXfrm>
        <a:off x="7382038" y="2393963"/>
        <a:ext cx="2683147" cy="1609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2104B-A22A-485F-8181-8B2CD5833538}" type="datetimeFigureOut">
              <a:rPr lang="en-US" smtClean="0"/>
              <a:t>5/2/25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B4990-0A23-4A10-BE7D-7E64CAB85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F5174-1373-5563-BD55-7EC480F1F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11E21B-A1D8-7398-D384-91CA7885E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8CC1F5-1D75-CCB2-B5C1-22F7AE7CC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C1515-8E61-5120-B636-FAE7C7E603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4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Modify workflows to add Notification component – </a:t>
            </a:r>
            <a:r>
              <a:rPr lang="en-US" err="1"/>
              <a:t>Webex</a:t>
            </a:r>
            <a:r>
              <a:rPr lang="en-US"/>
              <a:t> Teams, email notification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Light" panose="020B05030202010203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8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33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9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,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68B8A-B8FA-06EC-E6D8-DF0F60F2E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871345"/>
            <a:ext cx="5048063" cy="1555148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512820"/>
            <a:ext cx="5048063" cy="228600"/>
          </a:xfrm>
          <a:noFill/>
        </p:spPr>
        <p:txBody>
          <a:bodyPr/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2B63B-5B68-90B7-7A62-17A839591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1" y="4061400"/>
            <a:ext cx="5048090" cy="45720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Name</a:t>
            </a:r>
          </a:p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Title placeholder, @social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638510-2998-9359-2A51-B0CA834B6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676458"/>
            <a:ext cx="5047270" cy="459455"/>
          </a:xfrm>
          <a:noFill/>
        </p:spPr>
        <p:txBody>
          <a:bodyPr anchor="t" anchorCtr="0"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643" y="6360518"/>
            <a:ext cx="3906838" cy="497482"/>
          </a:xfrm>
          <a:noFill/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Graphic 21">
            <a:extLst>
              <a:ext uri="{FF2B5EF4-FFF2-40B4-BE49-F238E27FC236}">
                <a16:creationId xmlns:a16="http://schemas.microsoft.com/office/drawing/2014/main" id="{0B51E088-9CCC-0F69-112A-CEC9A65F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107248" y="781243"/>
            <a:ext cx="5303520" cy="5303520"/>
          </a:xfrm>
          <a:custGeom>
            <a:avLst/>
            <a:gdLst>
              <a:gd name="connsiteX0" fmla="*/ 5291567 w 5291566"/>
              <a:gd name="connsiteY0" fmla="*/ 2645783 h 5291566"/>
              <a:gd name="connsiteX1" fmla="*/ 2645783 w 5291566"/>
              <a:gd name="connsiteY1" fmla="*/ 5291567 h 5291566"/>
              <a:gd name="connsiteX2" fmla="*/ 0 w 5291566"/>
              <a:gd name="connsiteY2" fmla="*/ 2645783 h 5291566"/>
              <a:gd name="connsiteX3" fmla="*/ 2645783 w 5291566"/>
              <a:gd name="connsiteY3" fmla="*/ 0 h 5291566"/>
              <a:gd name="connsiteX4" fmla="*/ 5291567 w 5291566"/>
              <a:gd name="connsiteY4" fmla="*/ 2645783 h 529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566" h="5291566">
                <a:moveTo>
                  <a:pt x="5291567" y="2645783"/>
                </a:moveTo>
                <a:cubicBezTo>
                  <a:pt x="5291567" y="4107009"/>
                  <a:pt x="4107009" y="5291567"/>
                  <a:pt x="2645783" y="5291567"/>
                </a:cubicBezTo>
                <a:cubicBezTo>
                  <a:pt x="1184557" y="5291567"/>
                  <a:pt x="0" y="4107009"/>
                  <a:pt x="0" y="2645783"/>
                </a:cubicBezTo>
                <a:cubicBezTo>
                  <a:pt x="0" y="1184557"/>
                  <a:pt x="1184557" y="0"/>
                  <a:pt x="2645783" y="0"/>
                </a:cubicBezTo>
                <a:cubicBezTo>
                  <a:pt x="4107009" y="0"/>
                  <a:pt x="5291567" y="1184557"/>
                  <a:pt x="5291567" y="2645783"/>
                </a:cubicBezTo>
                <a:close/>
              </a:path>
            </a:pathLst>
          </a:custGeom>
          <a:solidFill>
            <a:schemeClr val="tx1"/>
          </a:solidFill>
          <a:ln w="50800" cap="flat">
            <a:gradFill flip="none" rotWithShape="1">
              <a:gsLst>
                <a:gs pos="0">
                  <a:srgbClr val="3070E5"/>
                </a:gs>
                <a:gs pos="35000">
                  <a:srgbClr val="1ABBE9"/>
                </a:gs>
                <a:gs pos="43000">
                  <a:srgbClr val="1ABBE9"/>
                </a:gs>
                <a:gs pos="60000">
                  <a:srgbClr val="FD017F"/>
                </a:gs>
                <a:gs pos="100000">
                  <a:srgbClr val="FCA60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  <p:pic>
        <p:nvPicPr>
          <p:cNvPr id="2" name="Picture 7" descr="Cisco logo">
            <a:extLst>
              <a:ext uri="{FF2B5EF4-FFF2-40B4-BE49-F238E27FC236}">
                <a16:creationId xmlns:a16="http://schemas.microsoft.com/office/drawing/2014/main" id="{FC80CFC1-5B1B-E984-ED64-DF4E6BE5B7EA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9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1A99313-03BB-84E0-540E-8770AD2459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11544300" cy="48353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26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1A99313-03BB-84E0-540E-8770AD2459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11544300" cy="4835321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Bul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6285F26-0DCE-DD82-2766-BFAFE9A589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1624307"/>
            <a:ext cx="11544300" cy="44556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6285F26-0DCE-DD82-2766-BFAFE9A589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850" y="1624307"/>
            <a:ext cx="11544300" cy="44556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Top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FB629D-1461-3E6E-194F-1E2781C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4703763" cy="946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4900" y="320675"/>
            <a:ext cx="5683250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 dirty="0"/>
              <a:t>Subheading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259C3D-581C-B8BC-32B4-EE2B22A753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114425"/>
            <a:ext cx="5772150" cy="441325"/>
          </a:xfrm>
        </p:spPr>
        <p:txBody>
          <a:bodyPr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0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,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AB65E-774E-7C2F-9733-CE6410F8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8122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82746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436086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880D81-749E-A721-0E29-A7CA1141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pic>
        <p:nvPicPr>
          <p:cNvPr id="4" name="Picture 7" descr="Cisco logo">
            <a:extLst>
              <a:ext uri="{FF2B5EF4-FFF2-40B4-BE49-F238E27FC236}">
                <a16:creationId xmlns:a16="http://schemas.microsoft.com/office/drawing/2014/main" id="{DFB12A23-B099-65EB-2FC4-CB65F4453A4D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0"/>
            <a:ext cx="5772150" cy="466342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528161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5760FB0-FF84-ECFF-E722-5B10B2D9B5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1774" y="622299"/>
            <a:ext cx="5286375" cy="5193343"/>
          </a:xfrm>
        </p:spPr>
        <p:txBody>
          <a:bodyPr anchor="t" anchorCtr="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, Section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6922-1A18-EB35-1718-708DF44FBF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0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1774" y="1244600"/>
            <a:ext cx="5286375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Section,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1774" y="1244600"/>
            <a:ext cx="5286375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0377C-E9B5-910F-ED3D-37BEFE7948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0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801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, 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5281613" cy="12588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7430" y="320675"/>
            <a:ext cx="5760720" cy="5759451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55448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7235825" cy="94773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0700" y="320675"/>
            <a:ext cx="3727450" cy="5759451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3716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6862"/>
            <a:ext cx="3328987" cy="12588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49713" y="320676"/>
            <a:ext cx="7818436" cy="5754688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16793"/>
            <a:ext cx="5284788" cy="1246188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3A889C-4BCD-59AA-132B-C3FD4F8E65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4901" y="795338"/>
            <a:ext cx="5284788" cy="5284788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Slide Title, Section, Body, 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622300"/>
            <a:ext cx="3328989" cy="15589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653D0B-638B-EB5D-F379-EF10C80D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851" y="3429000"/>
            <a:ext cx="3328988" cy="2646363"/>
          </a:xfrm>
        </p:spPr>
        <p:txBody>
          <a:bodyPr anchor="b" anchorCtr="0"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8C8AA3-6350-A299-E288-D693A8EC89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49713" y="622300"/>
            <a:ext cx="7419975" cy="5453063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Section, Title 1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0"/>
            <a:ext cx="5772150" cy="466342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528161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739B37-658D-FBF5-94C3-66EECB73F7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320675"/>
            <a:ext cx="5766436" cy="5754687"/>
          </a:xfrm>
          <a:prstGeom prst="roundRect">
            <a:avLst>
              <a:gd name="adj" fmla="val 1714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46304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</a:t>
            </a:r>
            <a:br>
              <a:rPr lang="en-US" dirty="0"/>
            </a:br>
            <a:r>
              <a:rPr lang="en-US" dirty="0"/>
              <a:t>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67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, 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68B8A-B8FA-06EC-E6D8-DF0F60F2E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244600"/>
            <a:ext cx="5048063" cy="1555148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2886075"/>
            <a:ext cx="5048063" cy="228600"/>
          </a:xfrm>
          <a:noFill/>
        </p:spPr>
        <p:txBody>
          <a:bodyPr/>
          <a:lstStyle>
            <a:lvl1pPr marL="0" indent="0">
              <a:buNone/>
              <a:defRPr sz="1600" b="0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2B63B-5B68-90B7-7A62-17A839591C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851" y="3428789"/>
            <a:ext cx="5048090" cy="4572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Name</a:t>
            </a:r>
          </a:p>
          <a:p>
            <a:pPr marL="182880" lvl="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</a:pPr>
            <a:r>
              <a:rPr lang="en-US" dirty="0"/>
              <a:t>Speaker Title placeholder, @social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638510-2998-9359-2A51-B0CA834B62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051300"/>
            <a:ext cx="5047270" cy="459455"/>
          </a:xfrm>
          <a:noFill/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E61D1-59EB-7A86-0D12-9388193F45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49" y="4681134"/>
            <a:ext cx="5046663" cy="4572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182880" indent="0">
              <a:spcAft>
                <a:spcPts val="0"/>
              </a:spcAft>
              <a:buNone/>
              <a:defRPr sz="1400"/>
            </a:lvl2pPr>
            <a:lvl3pPr marL="365760" indent="0">
              <a:spcAft>
                <a:spcPts val="0"/>
              </a:spcAft>
              <a:buNone/>
              <a:defRPr sz="1200"/>
            </a:lvl3pPr>
            <a:lvl4pPr marL="548640" indent="0">
              <a:spcAft>
                <a:spcPts val="0"/>
              </a:spcAft>
              <a:buNone/>
              <a:defRPr sz="1100"/>
            </a:lvl4pPr>
            <a:lvl5pPr marL="731520" indent="0">
              <a:spcAft>
                <a:spcPts val="0"/>
              </a:spcAft>
              <a:buNone/>
              <a:defRPr sz="1050"/>
            </a:lvl5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Speaker Name</a:t>
            </a:r>
          </a:p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Speaker Title placeholder, @social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75C0FC-DD02-0704-8A17-1B3037F861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3848" y="5306439"/>
            <a:ext cx="5046663" cy="457200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None/>
              <a:defRPr sz="1400"/>
            </a:lvl1pPr>
            <a:lvl2pPr marL="182880" indent="0">
              <a:buNone/>
              <a:defRPr sz="1200"/>
            </a:lvl2pPr>
            <a:lvl3pPr marL="365760" indent="0">
              <a:buNone/>
              <a:defRPr sz="1100"/>
            </a:lvl3pPr>
            <a:lvl4pPr marL="548640" indent="0">
              <a:buNone/>
              <a:defRPr sz="1050"/>
            </a:lvl4pPr>
            <a:lvl5pPr marL="731520" indent="0">
              <a:buNone/>
              <a:defRPr sz="100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643" y="6360518"/>
            <a:ext cx="3906838" cy="497482"/>
          </a:xfrm>
          <a:noFill/>
        </p:spPr>
        <p:txBody>
          <a:bodyPr/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3" name="Graphic 21">
            <a:extLst>
              <a:ext uri="{FF2B5EF4-FFF2-40B4-BE49-F238E27FC236}">
                <a16:creationId xmlns:a16="http://schemas.microsoft.com/office/drawing/2014/main" id="{0B51E088-9CCC-0F69-112A-CEC9A65FA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107248" y="781243"/>
            <a:ext cx="5303520" cy="5303520"/>
          </a:xfrm>
          <a:custGeom>
            <a:avLst/>
            <a:gdLst>
              <a:gd name="connsiteX0" fmla="*/ 5291567 w 5291566"/>
              <a:gd name="connsiteY0" fmla="*/ 2645783 h 5291566"/>
              <a:gd name="connsiteX1" fmla="*/ 2645783 w 5291566"/>
              <a:gd name="connsiteY1" fmla="*/ 5291567 h 5291566"/>
              <a:gd name="connsiteX2" fmla="*/ 0 w 5291566"/>
              <a:gd name="connsiteY2" fmla="*/ 2645783 h 5291566"/>
              <a:gd name="connsiteX3" fmla="*/ 2645783 w 5291566"/>
              <a:gd name="connsiteY3" fmla="*/ 0 h 5291566"/>
              <a:gd name="connsiteX4" fmla="*/ 5291567 w 5291566"/>
              <a:gd name="connsiteY4" fmla="*/ 2645783 h 529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566" h="5291566">
                <a:moveTo>
                  <a:pt x="5291567" y="2645783"/>
                </a:moveTo>
                <a:cubicBezTo>
                  <a:pt x="5291567" y="4107009"/>
                  <a:pt x="4107009" y="5291567"/>
                  <a:pt x="2645783" y="5291567"/>
                </a:cubicBezTo>
                <a:cubicBezTo>
                  <a:pt x="1184557" y="5291567"/>
                  <a:pt x="0" y="4107009"/>
                  <a:pt x="0" y="2645783"/>
                </a:cubicBezTo>
                <a:cubicBezTo>
                  <a:pt x="0" y="1184557"/>
                  <a:pt x="1184557" y="0"/>
                  <a:pt x="2645783" y="0"/>
                </a:cubicBezTo>
                <a:cubicBezTo>
                  <a:pt x="4107009" y="0"/>
                  <a:pt x="5291567" y="1184557"/>
                  <a:pt x="5291567" y="2645783"/>
                </a:cubicBezTo>
                <a:close/>
              </a:path>
            </a:pathLst>
          </a:custGeom>
          <a:solidFill>
            <a:schemeClr val="tx1"/>
          </a:solidFill>
          <a:ln w="50800" cap="flat">
            <a:gradFill flip="none" rotWithShape="1">
              <a:gsLst>
                <a:gs pos="0">
                  <a:srgbClr val="3070E5"/>
                </a:gs>
                <a:gs pos="35000">
                  <a:srgbClr val="1ABBE9"/>
                </a:gs>
                <a:gs pos="43000">
                  <a:srgbClr val="1ABBE9"/>
                </a:gs>
                <a:gs pos="60000">
                  <a:srgbClr val="FD017F"/>
                </a:gs>
                <a:gs pos="100000">
                  <a:srgbClr val="FCA60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/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  <p:pic>
        <p:nvPicPr>
          <p:cNvPr id="2" name="Picture 7" descr="Cisco logo">
            <a:extLst>
              <a:ext uri="{FF2B5EF4-FFF2-40B4-BE49-F238E27FC236}">
                <a16:creationId xmlns:a16="http://schemas.microsoft.com/office/drawing/2014/main" id="{DC11CA19-55F3-08B7-4DC5-4ED286DCE60F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281171" y="3181936"/>
            <a:ext cx="955675" cy="5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3850" y="952500"/>
            <a:ext cx="11544300" cy="5122863"/>
          </a:xfrm>
          <a:prstGeom prst="roundRect">
            <a:avLst>
              <a:gd name="adj" fmla="val 1503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115443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D23610-D323-6271-753B-C40A3678B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1244600"/>
            <a:ext cx="11544300" cy="4830763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-2"/>
            <a:ext cx="5772150" cy="466344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622300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170B322-9DD5-07FB-D258-3DA95EF8E7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1244600"/>
            <a:ext cx="11544300" cy="4830763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28016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-bleed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68980-BFE5-40AF-63BF-9DB031B379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B9760-CDAA-BC58-F236-F1837F40C2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4540250"/>
            <a:ext cx="10747375" cy="1071563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2361-D868-BBA5-8A84-FFD37F425360}"/>
              </a:ext>
            </a:extLst>
          </p:cNvPr>
          <p:cNvSpPr>
            <a:spLocks/>
          </p:cNvSpPr>
          <p:nvPr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7" descr="Cisco Logo">
            <a:extLst>
              <a:ext uri="{FF2B5EF4-FFF2-40B4-BE49-F238E27FC236}">
                <a16:creationId xmlns:a16="http://schemas.microsoft.com/office/drawing/2014/main" id="{59C8F503-9936-ED0D-6B15-CAE988703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C0EB58-6923-A606-D05A-2F86C746FE8C}"/>
              </a:ext>
            </a:extLst>
          </p:cNvPr>
          <p:cNvSpPr>
            <a:spLocks/>
          </p:cNvSpPr>
          <p:nvPr userDrawn="1"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pic>
        <p:nvPicPr>
          <p:cNvPr id="4" name="Picture 7" descr="Cisco Logo">
            <a:extLst>
              <a:ext uri="{FF2B5EF4-FFF2-40B4-BE49-F238E27FC236}">
                <a16:creationId xmlns:a16="http://schemas.microsoft.com/office/drawing/2014/main" id="{5293FFF6-ADA1-215C-36B5-C3F854E09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-bleed Photo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466344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2361-D868-BBA5-8A84-FFD37F425360}"/>
              </a:ext>
            </a:extLst>
          </p:cNvPr>
          <p:cNvSpPr>
            <a:spLocks/>
          </p:cNvSpPr>
          <p:nvPr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7" descr="Cisco Logo">
            <a:extLst>
              <a:ext uri="{FF2B5EF4-FFF2-40B4-BE49-F238E27FC236}">
                <a16:creationId xmlns:a16="http://schemas.microsoft.com/office/drawing/2014/main" id="{59C8F503-9936-ED0D-6B15-CAE988703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1DEADA-93EE-6BE1-C77D-476690E0673C}"/>
              </a:ext>
            </a:extLst>
          </p:cNvPr>
          <p:cNvSpPr>
            <a:spLocks/>
          </p:cNvSpPr>
          <p:nvPr userDrawn="1"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pic>
        <p:nvPicPr>
          <p:cNvPr id="10" name="Picture 7" descr="Cisco Logo">
            <a:extLst>
              <a:ext uri="{FF2B5EF4-FFF2-40B4-BE49-F238E27FC236}">
                <a16:creationId xmlns:a16="http://schemas.microsoft.com/office/drawing/2014/main" id="{682BFC48-B760-B5E6-BA5A-4CB44EE53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Photo, Section,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7B3486-E59F-A38D-6EE0-49D9E0449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466344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52500"/>
            <a:ext cx="8794750" cy="9175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442361-D868-BBA5-8A84-FFD37F425360}"/>
              </a:ext>
            </a:extLst>
          </p:cNvPr>
          <p:cNvSpPr>
            <a:spLocks/>
          </p:cNvSpPr>
          <p:nvPr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7" descr="Cisco Logo">
            <a:extLst>
              <a:ext uri="{FF2B5EF4-FFF2-40B4-BE49-F238E27FC236}">
                <a16:creationId xmlns:a16="http://schemas.microsoft.com/office/drawing/2014/main" id="{59C8F503-9936-ED0D-6B15-CAE9887037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C15C33-9127-F407-D054-61250C07030D}"/>
              </a:ext>
            </a:extLst>
          </p:cNvPr>
          <p:cNvSpPr>
            <a:spLocks/>
          </p:cNvSpPr>
          <p:nvPr userDrawn="1"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pic>
        <p:nvPicPr>
          <p:cNvPr id="6" name="Picture 7" descr="Cisco Logo">
            <a:extLst>
              <a:ext uri="{FF2B5EF4-FFF2-40B4-BE49-F238E27FC236}">
                <a16:creationId xmlns:a16="http://schemas.microsoft.com/office/drawing/2014/main" id="{19C5F048-C777-7241-12B8-3ADDEF6BE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per 2/3 Photo, Section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7937"/>
            <a:ext cx="12192000" cy="4675188"/>
          </a:xfrm>
          <a:prstGeom prst="roundRect">
            <a:avLst>
              <a:gd name="adj" fmla="val 0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37160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To add your image, drag and drop it here </a:t>
            </a:r>
            <a:br>
              <a:rPr lang="en-US" dirty="0"/>
            </a:br>
            <a:r>
              <a:rPr lang="en-US" dirty="0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-7937"/>
            <a:ext cx="8612188" cy="466344"/>
          </a:xfrm>
        </p:spPr>
        <p:txBody>
          <a:bodyPr anchor="b" anchorCtr="0"/>
          <a:lstStyle>
            <a:lvl1pPr marL="0" indent="0" algn="l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 dirty="0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003800"/>
            <a:ext cx="8612188" cy="1071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7" descr="Cisco Logo">
            <a:extLst>
              <a:ext uri="{FF2B5EF4-FFF2-40B4-BE49-F238E27FC236}">
                <a16:creationId xmlns:a16="http://schemas.microsoft.com/office/drawing/2014/main" id="{59C8F503-9936-ED0D-6B15-CAE988703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pic>
        <p:nvPicPr>
          <p:cNvPr id="2" name="Picture 7" descr="Cisco Logo">
            <a:extLst>
              <a:ext uri="{FF2B5EF4-FFF2-40B4-BE49-F238E27FC236}">
                <a16:creationId xmlns:a16="http://schemas.microsoft.com/office/drawing/2014/main" id="{E0EB28FB-5D1A-1E01-B29A-AD9A2E827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3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1132840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38" y="1876424"/>
            <a:ext cx="8794750" cy="217487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038" y="4360863"/>
            <a:ext cx="8794750" cy="6254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963295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038" y="1706879"/>
            <a:ext cx="8794750" cy="217487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 dirty="0"/>
              <a:t>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038" y="4191318"/>
            <a:ext cx="8794750" cy="6254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, Four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FAB65E-774E-7C2F-9733-CE6410F86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3EE41-94EE-8D12-BC92-F92B46A07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60471"/>
            <a:ext cx="10888663" cy="435134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pic>
        <p:nvPicPr>
          <p:cNvPr id="8" name="Picture 7" descr="Cisco logo">
            <a:extLst>
              <a:ext uri="{FF2B5EF4-FFF2-40B4-BE49-F238E27FC236}">
                <a16:creationId xmlns:a16="http://schemas.microsoft.com/office/drawing/2014/main" id="{21B513B1-E80B-0A14-ACA8-F173F3F66A67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44600"/>
            <a:ext cx="5373688" cy="3167380"/>
          </a:xfrm>
        </p:spPr>
        <p:txBody>
          <a:bodyPr/>
          <a:lstStyle>
            <a:lvl1pPr algn="l">
              <a:defRPr sz="4000"/>
            </a:lvl1pPr>
          </a:lstStyle>
          <a:p>
            <a:r>
              <a:rPr lang="en-US" dirty="0"/>
              <a:t>“Quote slide 1, </a:t>
            </a: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no </a:t>
            </a:r>
            <a:r>
              <a:rPr lang="en-GB" dirty="0" err="1"/>
              <a:t>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”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4726305"/>
            <a:ext cx="5373688" cy="673417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, Title, Body Copy,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FB629D-1461-3E6E-194F-1E2781C5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5683250" cy="9464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1555750"/>
            <a:ext cx="5683250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 dirty="0"/>
              <a:t>Body copy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50E13-06E5-F6BB-7667-EE8E9893D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5315C-F3C4-4817-6DB5-825E9E8E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BD67761C-12AC-06B4-1032-66C47B765FE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22313" y="1555750"/>
            <a:ext cx="10747375" cy="4519613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on icon below to add a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806450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 dirty="0"/>
              <a:t>Subtitle placeholder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0E688F9-03DF-D354-A8AF-EF5349F39C6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323850" y="1555750"/>
            <a:ext cx="11544300" cy="4519613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on icon below to add a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339181"/>
            <a:ext cx="528161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9EC94CF-F758-4A7C-3B39-A1EFC1EA815A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581775" y="952500"/>
            <a:ext cx="4887913" cy="4968875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below to add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1, Title,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0C9451-8976-3C96-3C4E-F9624BB3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063" y="952500"/>
            <a:ext cx="7634288" cy="2476500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8063" y="3738563"/>
            <a:ext cx="7634287" cy="936625"/>
          </a:xfrm>
        </p:spPr>
        <p:txBody>
          <a:bodyPr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146B2-9533-23DF-7DA9-0EBFD96977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4EDA1-89C5-8341-7EDE-FCCAAA060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tatement 1, Title,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E3366F-F43E-6996-B128-0A001300FD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6B6A35-8740-9D1E-A189-71BC5C74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063" y="952500"/>
            <a:ext cx="7634288" cy="1537465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8063" y="2492374"/>
            <a:ext cx="7634287" cy="311152"/>
          </a:xfrm>
        </p:spPr>
        <p:txBody>
          <a:bodyPr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03969-9100-4398-1394-9B9B34222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FB270-12CC-4B92-85FD-B7710644F2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885A1-2C43-8640-F232-FC541372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231"/>
            <a:ext cx="7634288" cy="1870075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17AB4-9E08-0A74-D302-44EB1D55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634288" cy="1868488"/>
          </a:xfrm>
        </p:spPr>
        <p:txBody>
          <a:bodyPr wrap="square" anchor="ctr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, Four Speak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60C68F8B-19C8-6CB4-297B-32D44AF9C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3850" y="320675"/>
            <a:ext cx="792163" cy="4162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492374"/>
            <a:ext cx="10167938" cy="1243019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Slide Title Layout 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49" y="3827463"/>
            <a:ext cx="1016793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2EFECA-80DB-74BA-813F-3952A15A5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0688" y="4360863"/>
            <a:ext cx="4886325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850" y="4990779"/>
            <a:ext cx="3725863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BBB47F0-F6D2-5FD5-1C2D-8963A9B280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8" y="4990779"/>
            <a:ext cx="4886325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7" descr="Cisco logo">
            <a:extLst>
              <a:ext uri="{FF2B5EF4-FFF2-40B4-BE49-F238E27FC236}">
                <a16:creationId xmlns:a16="http://schemas.microsoft.com/office/drawing/2014/main" id="{A010E5C3-D7BA-B2F7-46E9-6BA07104A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3850" y="320675"/>
            <a:ext cx="792163" cy="4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6CEF8-3969-F29E-797E-A679D766E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79F48E-6A97-EA90-B74F-BD078C282213}"/>
              </a:ext>
            </a:extLst>
          </p:cNvPr>
          <p:cNvSpPr/>
          <p:nvPr userDrawn="1"/>
        </p:nvSpPr>
        <p:spPr>
          <a:xfrm>
            <a:off x="0" y="1870074"/>
            <a:ext cx="7958139" cy="3116263"/>
          </a:xfrm>
          <a:prstGeom prst="rect">
            <a:avLst/>
          </a:prstGeom>
          <a:solidFill>
            <a:schemeClr val="tx1">
              <a:alpha val="8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634288" cy="18684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3D9E1-3722-9ACF-1087-6FB1F9E3D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25" y="0"/>
            <a:ext cx="12199523" cy="68622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02FB43-9233-C4A3-6E0A-BFB323C6AE75}"/>
              </a:ext>
            </a:extLst>
          </p:cNvPr>
          <p:cNvSpPr/>
          <p:nvPr userDrawn="1"/>
        </p:nvSpPr>
        <p:spPr>
          <a:xfrm>
            <a:off x="-7525" y="1870074"/>
            <a:ext cx="7965664" cy="3116263"/>
          </a:xfrm>
          <a:prstGeom prst="rect">
            <a:avLst/>
          </a:prstGeom>
          <a:solidFill>
            <a:schemeClr val="tx1">
              <a:alpha val="8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235825" cy="18684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5412D7-A614-E163-F131-6847698E7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44601"/>
            <a:ext cx="10888663" cy="436721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114676"/>
            <a:ext cx="2749550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8" name="Picture 7" descr="Cisco logo">
            <a:extLst>
              <a:ext uri="{FF2B5EF4-FFF2-40B4-BE49-F238E27FC236}">
                <a16:creationId xmlns:a16="http://schemas.microsoft.com/office/drawing/2014/main" id="{56775E76-582E-6CCC-1676-4F670B0BF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20662-E80D-D833-A8C2-113577D0F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4601"/>
            <a:ext cx="10888663" cy="4367212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endParaRPr lang="en-US" sz="1600" dirty="0" err="1">
              <a:solidFill>
                <a:schemeClr val="bg1"/>
              </a:solidFill>
            </a:endParaRPr>
          </a:p>
        </p:txBody>
      </p:sp>
      <p:pic>
        <p:nvPicPr>
          <p:cNvPr id="5" name="Picture 7" descr="Cisco logo">
            <a:extLst>
              <a:ext uri="{FF2B5EF4-FFF2-40B4-BE49-F238E27FC236}">
                <a16:creationId xmlns:a16="http://schemas.microsoft.com/office/drawing/2014/main" id="{A306AB83-21B8-35B3-AAF1-631ACBC79CB4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58274" y="3188776"/>
            <a:ext cx="914400" cy="48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2F6AEA-0C58-DC51-AC84-A907C851EF5B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3114676"/>
            <a:ext cx="2749550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2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 descr="Cisco logo">
            <a:extLst>
              <a:ext uri="{FF2B5EF4-FFF2-40B4-BE49-F238E27FC236}">
                <a16:creationId xmlns:a16="http://schemas.microsoft.com/office/drawing/2014/main" id="{9A32CA38-C4CF-D4BC-78F1-F151F8F9799C}"/>
              </a:ext>
            </a:extLst>
          </p:cNvPr>
          <p:cNvGrpSpPr>
            <a:grpSpLocks noChangeAspect="1"/>
          </p:cNvGrpSpPr>
          <p:nvPr/>
        </p:nvGrpSpPr>
        <p:grpSpPr>
          <a:xfrm>
            <a:off x="5487122" y="2978332"/>
            <a:ext cx="1217756" cy="640080"/>
            <a:chOff x="7202835" y="2919593"/>
            <a:chExt cx="1014444" cy="533215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848F511-CD0C-4E21-1411-CA7D0F6E3A43}"/>
                </a:ext>
              </a:extLst>
            </p:cNvPr>
            <p:cNvSpPr/>
            <p:nvPr/>
          </p:nvSpPr>
          <p:spPr>
            <a:xfrm>
              <a:off x="7489875" y="3273956"/>
              <a:ext cx="44467" cy="175170"/>
            </a:xfrm>
            <a:custGeom>
              <a:avLst/>
              <a:gdLst>
                <a:gd name="connsiteX0" fmla="*/ 0 w 44467"/>
                <a:gd name="connsiteY0" fmla="*/ 0 h 175170"/>
                <a:gd name="connsiteX1" fmla="*/ 44467 w 44467"/>
                <a:gd name="connsiteY1" fmla="*/ 0 h 175170"/>
                <a:gd name="connsiteX2" fmla="*/ 44467 w 44467"/>
                <a:gd name="connsiteY2" fmla="*/ 175170 h 175170"/>
                <a:gd name="connsiteX3" fmla="*/ 0 w 44467"/>
                <a:gd name="connsiteY3" fmla="*/ 175170 h 17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7" h="175170">
                  <a:moveTo>
                    <a:pt x="0" y="0"/>
                  </a:moveTo>
                  <a:lnTo>
                    <a:pt x="44467" y="0"/>
                  </a:lnTo>
                  <a:lnTo>
                    <a:pt x="44467" y="175170"/>
                  </a:lnTo>
                  <a:lnTo>
                    <a:pt x="0" y="175170"/>
                  </a:lnTo>
                  <a:close/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CE7BD058-D0FF-047D-F5E7-7A0A610E086D}"/>
                </a:ext>
              </a:extLst>
            </p:cNvPr>
            <p:cNvSpPr/>
            <p:nvPr/>
          </p:nvSpPr>
          <p:spPr>
            <a:xfrm>
              <a:off x="7758493" y="3270889"/>
              <a:ext cx="134399" cy="181394"/>
            </a:xfrm>
            <a:custGeom>
              <a:avLst/>
              <a:gdLst>
                <a:gd name="connsiteX0" fmla="*/ 0 w 134399"/>
                <a:gd name="connsiteY0" fmla="*/ 90652 h 181394"/>
                <a:gd name="connsiteX1" fmla="*/ 93835 w 134399"/>
                <a:gd name="connsiteY1" fmla="*/ 181394 h 181394"/>
                <a:gd name="connsiteX2" fmla="*/ 134400 w 134399"/>
                <a:gd name="connsiteY2" fmla="*/ 175170 h 181394"/>
                <a:gd name="connsiteX3" fmla="*/ 134400 w 134399"/>
                <a:gd name="connsiteY3" fmla="*/ 128176 h 181394"/>
                <a:gd name="connsiteX4" fmla="*/ 97011 w 134399"/>
                <a:gd name="connsiteY4" fmla="*/ 137196 h 181394"/>
                <a:gd name="connsiteX5" fmla="*/ 50003 w 134399"/>
                <a:gd name="connsiteY5" fmla="*/ 90472 h 181394"/>
                <a:gd name="connsiteX6" fmla="*/ 97011 w 134399"/>
                <a:gd name="connsiteY6" fmla="*/ 43747 h 181394"/>
                <a:gd name="connsiteX7" fmla="*/ 134400 w 134399"/>
                <a:gd name="connsiteY7" fmla="*/ 52768 h 181394"/>
                <a:gd name="connsiteX8" fmla="*/ 134400 w 134399"/>
                <a:gd name="connsiteY8" fmla="*/ 6314 h 181394"/>
                <a:gd name="connsiteX9" fmla="*/ 93835 w 134399"/>
                <a:gd name="connsiteY9" fmla="*/ 0 h 181394"/>
                <a:gd name="connsiteX10" fmla="*/ 0 w 134399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99" h="181394">
                  <a:moveTo>
                    <a:pt x="0" y="90652"/>
                  </a:moveTo>
                  <a:cubicBezTo>
                    <a:pt x="0" y="147118"/>
                    <a:pt x="43832" y="181394"/>
                    <a:pt x="93835" y="181394"/>
                  </a:cubicBezTo>
                  <a:cubicBezTo>
                    <a:pt x="107583" y="181261"/>
                    <a:pt x="121250" y="179165"/>
                    <a:pt x="134400" y="175170"/>
                  </a:cubicBezTo>
                  <a:lnTo>
                    <a:pt x="134400" y="128176"/>
                  </a:lnTo>
                  <a:cubicBezTo>
                    <a:pt x="122893" y="134240"/>
                    <a:pt x="110034" y="137341"/>
                    <a:pt x="97011" y="137196"/>
                  </a:cubicBezTo>
                  <a:cubicBezTo>
                    <a:pt x="71048" y="137196"/>
                    <a:pt x="50003" y="116276"/>
                    <a:pt x="50003" y="90472"/>
                  </a:cubicBezTo>
                  <a:cubicBezTo>
                    <a:pt x="50003" y="64667"/>
                    <a:pt x="71048" y="43747"/>
                    <a:pt x="97011" y="43747"/>
                  </a:cubicBezTo>
                  <a:cubicBezTo>
                    <a:pt x="110034" y="43598"/>
                    <a:pt x="122893" y="46700"/>
                    <a:pt x="134400" y="52768"/>
                  </a:cubicBezTo>
                  <a:lnTo>
                    <a:pt x="134400" y="6314"/>
                  </a:lnTo>
                  <a:cubicBezTo>
                    <a:pt x="121287" y="2146"/>
                    <a:pt x="107602" y="15"/>
                    <a:pt x="93835" y="0"/>
                  </a:cubicBezTo>
                  <a:cubicBezTo>
                    <a:pt x="39385" y="0"/>
                    <a:pt x="0" y="38335"/>
                    <a:pt x="0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83623A44-0F0F-1370-66F6-0846CAF90985}"/>
                </a:ext>
              </a:extLst>
            </p:cNvPr>
            <p:cNvSpPr/>
            <p:nvPr/>
          </p:nvSpPr>
          <p:spPr>
            <a:xfrm>
              <a:off x="7294401" y="3270889"/>
              <a:ext cx="134581" cy="181394"/>
            </a:xfrm>
            <a:custGeom>
              <a:avLst/>
              <a:gdLst>
                <a:gd name="connsiteX0" fmla="*/ 0 w 134581"/>
                <a:gd name="connsiteY0" fmla="*/ 90652 h 181394"/>
                <a:gd name="connsiteX1" fmla="*/ 93926 w 134581"/>
                <a:gd name="connsiteY1" fmla="*/ 181394 h 181394"/>
                <a:gd name="connsiteX2" fmla="*/ 134581 w 134581"/>
                <a:gd name="connsiteY2" fmla="*/ 175170 h 181394"/>
                <a:gd name="connsiteX3" fmla="*/ 134581 w 134581"/>
                <a:gd name="connsiteY3" fmla="*/ 128176 h 181394"/>
                <a:gd name="connsiteX4" fmla="*/ 97193 w 134581"/>
                <a:gd name="connsiteY4" fmla="*/ 137196 h 181394"/>
                <a:gd name="connsiteX5" fmla="*/ 50184 w 134581"/>
                <a:gd name="connsiteY5" fmla="*/ 90472 h 181394"/>
                <a:gd name="connsiteX6" fmla="*/ 97193 w 134581"/>
                <a:gd name="connsiteY6" fmla="*/ 43747 h 181394"/>
                <a:gd name="connsiteX7" fmla="*/ 134581 w 134581"/>
                <a:gd name="connsiteY7" fmla="*/ 52768 h 181394"/>
                <a:gd name="connsiteX8" fmla="*/ 134581 w 134581"/>
                <a:gd name="connsiteY8" fmla="*/ 6314 h 181394"/>
                <a:gd name="connsiteX9" fmla="*/ 93926 w 134581"/>
                <a:gd name="connsiteY9" fmla="*/ 0 h 181394"/>
                <a:gd name="connsiteX10" fmla="*/ 181 w 134581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81" h="181394">
                  <a:moveTo>
                    <a:pt x="0" y="90652"/>
                  </a:moveTo>
                  <a:cubicBezTo>
                    <a:pt x="0" y="147118"/>
                    <a:pt x="43832" y="181394"/>
                    <a:pt x="93926" y="181394"/>
                  </a:cubicBezTo>
                  <a:cubicBezTo>
                    <a:pt x="107708" y="181268"/>
                    <a:pt x="121400" y="179172"/>
                    <a:pt x="134581" y="175170"/>
                  </a:cubicBezTo>
                  <a:lnTo>
                    <a:pt x="134581" y="128176"/>
                  </a:lnTo>
                  <a:cubicBezTo>
                    <a:pt x="123065" y="134222"/>
                    <a:pt x="110216" y="137322"/>
                    <a:pt x="97193" y="137196"/>
                  </a:cubicBezTo>
                  <a:cubicBezTo>
                    <a:pt x="71231" y="137196"/>
                    <a:pt x="50184" y="116276"/>
                    <a:pt x="50184" y="90472"/>
                  </a:cubicBezTo>
                  <a:cubicBezTo>
                    <a:pt x="50184" y="64667"/>
                    <a:pt x="71231" y="43747"/>
                    <a:pt x="97193" y="43747"/>
                  </a:cubicBezTo>
                  <a:cubicBezTo>
                    <a:pt x="110217" y="43613"/>
                    <a:pt x="123068" y="46714"/>
                    <a:pt x="134581" y="52768"/>
                  </a:cubicBezTo>
                  <a:lnTo>
                    <a:pt x="134581" y="6314"/>
                  </a:lnTo>
                  <a:cubicBezTo>
                    <a:pt x="121434" y="2159"/>
                    <a:pt x="107722" y="30"/>
                    <a:pt x="93926" y="0"/>
                  </a:cubicBezTo>
                  <a:cubicBezTo>
                    <a:pt x="39476" y="0"/>
                    <a:pt x="181" y="38335"/>
                    <a:pt x="181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8ABAB402-379C-A6D8-AF39-B22717AC8652}"/>
                </a:ext>
              </a:extLst>
            </p:cNvPr>
            <p:cNvSpPr/>
            <p:nvPr/>
          </p:nvSpPr>
          <p:spPr>
            <a:xfrm>
              <a:off x="7943079" y="3270861"/>
              <a:ext cx="182591" cy="181947"/>
            </a:xfrm>
            <a:custGeom>
              <a:avLst/>
              <a:gdLst>
                <a:gd name="connsiteX0" fmla="*/ 89568 w 182591"/>
                <a:gd name="connsiteY0" fmla="*/ 137224 h 181947"/>
                <a:gd name="connsiteX1" fmla="*/ 42832 w 182591"/>
                <a:gd name="connsiteY1" fmla="*/ 91494 h 181947"/>
                <a:gd name="connsiteX2" fmla="*/ 88842 w 182591"/>
                <a:gd name="connsiteY2" fmla="*/ 45041 h 181947"/>
                <a:gd name="connsiteX3" fmla="*/ 135578 w 182591"/>
                <a:gd name="connsiteY3" fmla="*/ 90772 h 181947"/>
                <a:gd name="connsiteX4" fmla="*/ 135578 w 182591"/>
                <a:gd name="connsiteY4" fmla="*/ 91131 h 181947"/>
                <a:gd name="connsiteX5" fmla="*/ 91220 w 182591"/>
                <a:gd name="connsiteY5" fmla="*/ 137218 h 181947"/>
                <a:gd name="connsiteX6" fmla="*/ 89568 w 182591"/>
                <a:gd name="connsiteY6" fmla="*/ 137224 h 181947"/>
                <a:gd name="connsiteX7" fmla="*/ 89568 w 182591"/>
                <a:gd name="connsiteY7" fmla="*/ 479 h 181947"/>
                <a:gd name="connsiteX8" fmla="*/ 17 w 182591"/>
                <a:gd name="connsiteY8" fmla="*/ 92919 h 181947"/>
                <a:gd name="connsiteX9" fmla="*/ 93017 w 182591"/>
                <a:gd name="connsiteY9" fmla="*/ 181931 h 181947"/>
                <a:gd name="connsiteX10" fmla="*/ 182586 w 182591"/>
                <a:gd name="connsiteY10" fmla="*/ 91131 h 181947"/>
                <a:gd name="connsiteX11" fmla="*/ 92781 w 182591"/>
                <a:gd name="connsiteY11" fmla="*/ 5 h 181947"/>
                <a:gd name="connsiteX12" fmla="*/ 89568 w 182591"/>
                <a:gd name="connsiteY12" fmla="*/ 28 h 18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591" h="181947">
                  <a:moveTo>
                    <a:pt x="89568" y="137224"/>
                  </a:moveTo>
                  <a:cubicBezTo>
                    <a:pt x="63959" y="137423"/>
                    <a:pt x="43032" y="116949"/>
                    <a:pt x="42832" y="91494"/>
                  </a:cubicBezTo>
                  <a:cubicBezTo>
                    <a:pt x="42633" y="66038"/>
                    <a:pt x="63233" y="45241"/>
                    <a:pt x="88842" y="45041"/>
                  </a:cubicBezTo>
                  <a:cubicBezTo>
                    <a:pt x="114452" y="44842"/>
                    <a:pt x="135378" y="65317"/>
                    <a:pt x="135578" y="90772"/>
                  </a:cubicBezTo>
                  <a:cubicBezTo>
                    <a:pt x="135578" y="90891"/>
                    <a:pt x="135578" y="91011"/>
                    <a:pt x="135578" y="91131"/>
                  </a:cubicBezTo>
                  <a:cubicBezTo>
                    <a:pt x="136132" y="116033"/>
                    <a:pt x="116267" y="136667"/>
                    <a:pt x="91220" y="137218"/>
                  </a:cubicBezTo>
                  <a:cubicBezTo>
                    <a:pt x="90666" y="137229"/>
                    <a:pt x="90122" y="137232"/>
                    <a:pt x="89568" y="137224"/>
                  </a:cubicBezTo>
                  <a:moveTo>
                    <a:pt x="89568" y="479"/>
                  </a:moveTo>
                  <a:cubicBezTo>
                    <a:pt x="39157" y="1425"/>
                    <a:pt x="-936" y="42812"/>
                    <a:pt x="17" y="92919"/>
                  </a:cubicBezTo>
                  <a:cubicBezTo>
                    <a:pt x="969" y="143026"/>
                    <a:pt x="42605" y="182877"/>
                    <a:pt x="93017" y="181931"/>
                  </a:cubicBezTo>
                  <a:cubicBezTo>
                    <a:pt x="142784" y="180997"/>
                    <a:pt x="182623" y="140607"/>
                    <a:pt x="182586" y="91131"/>
                  </a:cubicBezTo>
                  <a:cubicBezTo>
                    <a:pt x="183104" y="41317"/>
                    <a:pt x="142893" y="519"/>
                    <a:pt x="92781" y="5"/>
                  </a:cubicBezTo>
                  <a:cubicBezTo>
                    <a:pt x="91710" y="-6"/>
                    <a:pt x="90639" y="1"/>
                    <a:pt x="89568" y="28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A0F49F63-D861-23D0-7A32-6898EA38AA9E}"/>
                </a:ext>
              </a:extLst>
            </p:cNvPr>
            <p:cNvSpPr/>
            <p:nvPr/>
          </p:nvSpPr>
          <p:spPr>
            <a:xfrm>
              <a:off x="7593692" y="3270799"/>
              <a:ext cx="121059" cy="181484"/>
            </a:xfrm>
            <a:custGeom>
              <a:avLst/>
              <a:gdLst>
                <a:gd name="connsiteX0" fmla="*/ 79678 w 121059"/>
                <a:gd name="connsiteY0" fmla="*/ 72612 h 181484"/>
                <a:gd name="connsiteX1" fmla="*/ 67427 w 121059"/>
                <a:gd name="connsiteY1" fmla="*/ 68733 h 181484"/>
                <a:gd name="connsiteX2" fmla="*/ 47099 w 121059"/>
                <a:gd name="connsiteY2" fmla="*/ 52046 h 181484"/>
                <a:gd name="connsiteX3" fmla="*/ 74324 w 121059"/>
                <a:gd name="connsiteY3" fmla="*/ 37614 h 181484"/>
                <a:gd name="connsiteX4" fmla="*/ 109081 w 121059"/>
                <a:gd name="connsiteY4" fmla="*/ 43026 h 181484"/>
                <a:gd name="connsiteX5" fmla="*/ 109081 w 121059"/>
                <a:gd name="connsiteY5" fmla="*/ 5592 h 181484"/>
                <a:gd name="connsiteX6" fmla="*/ 65703 w 121059"/>
                <a:gd name="connsiteY6" fmla="*/ 0 h 181484"/>
                <a:gd name="connsiteX7" fmla="*/ 0 w 121059"/>
                <a:gd name="connsiteY7" fmla="*/ 54752 h 181484"/>
                <a:gd name="connsiteX8" fmla="*/ 45375 w 121059"/>
                <a:gd name="connsiteY8" fmla="*/ 105986 h 181484"/>
                <a:gd name="connsiteX9" fmla="*/ 54994 w 121059"/>
                <a:gd name="connsiteY9" fmla="*/ 109143 h 181484"/>
                <a:gd name="connsiteX10" fmla="*/ 74778 w 121059"/>
                <a:gd name="connsiteY10" fmla="*/ 126462 h 181484"/>
                <a:gd name="connsiteX11" fmla="*/ 42471 w 121059"/>
                <a:gd name="connsiteY11" fmla="*/ 142878 h 181484"/>
                <a:gd name="connsiteX12" fmla="*/ 454 w 121059"/>
                <a:gd name="connsiteY12" fmla="*/ 136384 h 181484"/>
                <a:gd name="connsiteX13" fmla="*/ 454 w 121059"/>
                <a:gd name="connsiteY13" fmla="*/ 176704 h 181484"/>
                <a:gd name="connsiteX14" fmla="*/ 48460 w 121059"/>
                <a:gd name="connsiteY14" fmla="*/ 181484 h 181484"/>
                <a:gd name="connsiteX15" fmla="*/ 121060 w 121059"/>
                <a:gd name="connsiteY15" fmla="*/ 122673 h 181484"/>
                <a:gd name="connsiteX16" fmla="*/ 79043 w 121059"/>
                <a:gd name="connsiteY16" fmla="*/ 72612 h 18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059" h="181484">
                  <a:moveTo>
                    <a:pt x="79678" y="72612"/>
                  </a:moveTo>
                  <a:lnTo>
                    <a:pt x="67427" y="68733"/>
                  </a:lnTo>
                  <a:cubicBezTo>
                    <a:pt x="60167" y="66388"/>
                    <a:pt x="47099" y="62690"/>
                    <a:pt x="47099" y="52046"/>
                  </a:cubicBezTo>
                  <a:cubicBezTo>
                    <a:pt x="47099" y="43567"/>
                    <a:pt x="56718" y="37614"/>
                    <a:pt x="74324" y="37614"/>
                  </a:cubicBezTo>
                  <a:cubicBezTo>
                    <a:pt x="86085" y="38079"/>
                    <a:pt x="97746" y="39896"/>
                    <a:pt x="109081" y="43026"/>
                  </a:cubicBezTo>
                  <a:lnTo>
                    <a:pt x="109081" y="5592"/>
                  </a:lnTo>
                  <a:cubicBezTo>
                    <a:pt x="94888" y="2071"/>
                    <a:pt x="80331" y="194"/>
                    <a:pt x="65703" y="0"/>
                  </a:cubicBezTo>
                  <a:cubicBezTo>
                    <a:pt x="24684" y="0"/>
                    <a:pt x="0" y="22009"/>
                    <a:pt x="0" y="54752"/>
                  </a:cubicBezTo>
                  <a:cubicBezTo>
                    <a:pt x="0" y="83797"/>
                    <a:pt x="20691" y="98229"/>
                    <a:pt x="45375" y="105986"/>
                  </a:cubicBezTo>
                  <a:cubicBezTo>
                    <a:pt x="48188" y="106888"/>
                    <a:pt x="52272" y="108151"/>
                    <a:pt x="54994" y="109143"/>
                  </a:cubicBezTo>
                  <a:cubicBezTo>
                    <a:pt x="65975" y="112571"/>
                    <a:pt x="74778" y="117622"/>
                    <a:pt x="74778" y="126462"/>
                  </a:cubicBezTo>
                  <a:cubicBezTo>
                    <a:pt x="74778" y="135301"/>
                    <a:pt x="64614" y="142878"/>
                    <a:pt x="42471" y="142878"/>
                  </a:cubicBezTo>
                  <a:cubicBezTo>
                    <a:pt x="28250" y="142457"/>
                    <a:pt x="14130" y="140275"/>
                    <a:pt x="454" y="136384"/>
                  </a:cubicBezTo>
                  <a:lnTo>
                    <a:pt x="454" y="176704"/>
                  </a:lnTo>
                  <a:cubicBezTo>
                    <a:pt x="16281" y="179724"/>
                    <a:pt x="32343" y="181324"/>
                    <a:pt x="48460" y="181484"/>
                  </a:cubicBezTo>
                  <a:cubicBezTo>
                    <a:pt x="82491" y="181484"/>
                    <a:pt x="121060" y="166691"/>
                    <a:pt x="121060" y="122673"/>
                  </a:cubicBezTo>
                  <a:cubicBezTo>
                    <a:pt x="121060" y="101296"/>
                    <a:pt x="107901" y="81632"/>
                    <a:pt x="79043" y="7261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62CA1BBC-594E-0B3B-ACB5-5180E647EB68}"/>
                </a:ext>
              </a:extLst>
            </p:cNvPr>
            <p:cNvSpPr/>
            <p:nvPr/>
          </p:nvSpPr>
          <p:spPr>
            <a:xfrm>
              <a:off x="7202835" y="3063878"/>
              <a:ext cx="44194" cy="88432"/>
            </a:xfrm>
            <a:custGeom>
              <a:avLst/>
              <a:gdLst>
                <a:gd name="connsiteX0" fmla="*/ 22143 w 44194"/>
                <a:gd name="connsiteY0" fmla="*/ 0 h 88432"/>
                <a:gd name="connsiteX1" fmla="*/ 0 w 44194"/>
                <a:gd name="connsiteY1" fmla="*/ 21919 h 88432"/>
                <a:gd name="connsiteX2" fmla="*/ 0 w 44194"/>
                <a:gd name="connsiteY2" fmla="*/ 67831 h 88432"/>
                <a:gd name="connsiteX3" fmla="*/ 23514 w 44194"/>
                <a:gd name="connsiteY3" fmla="*/ 88387 h 88432"/>
                <a:gd name="connsiteX4" fmla="*/ 44195 w 44194"/>
                <a:gd name="connsiteY4" fmla="*/ 67831 h 88432"/>
                <a:gd name="connsiteX5" fmla="*/ 44195 w 44194"/>
                <a:gd name="connsiteY5" fmla="*/ 21919 h 88432"/>
                <a:gd name="connsiteX6" fmla="*/ 22143 w 44194"/>
                <a:gd name="connsiteY6" fmla="*/ 0 h 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4" h="88432">
                  <a:moveTo>
                    <a:pt x="22143" y="0"/>
                  </a:moveTo>
                  <a:cubicBezTo>
                    <a:pt x="9949" y="0"/>
                    <a:pt x="50" y="9799"/>
                    <a:pt x="0" y="21919"/>
                  </a:cubicBezTo>
                  <a:lnTo>
                    <a:pt x="0" y="67831"/>
                  </a:lnTo>
                  <a:cubicBezTo>
                    <a:pt x="782" y="79961"/>
                    <a:pt x="11310" y="89165"/>
                    <a:pt x="23514" y="88387"/>
                  </a:cubicBezTo>
                  <a:cubicBezTo>
                    <a:pt x="34627" y="87679"/>
                    <a:pt x="43483" y="78877"/>
                    <a:pt x="44195" y="67831"/>
                  </a:cubicBezTo>
                  <a:lnTo>
                    <a:pt x="44195" y="21919"/>
                  </a:lnTo>
                  <a:cubicBezTo>
                    <a:pt x="44195" y="9813"/>
                    <a:pt x="34321" y="0"/>
                    <a:pt x="22143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51B57147-07A3-179D-3B44-669E31BA0779}"/>
                </a:ext>
              </a:extLst>
            </p:cNvPr>
            <p:cNvSpPr/>
            <p:nvPr/>
          </p:nvSpPr>
          <p:spPr>
            <a:xfrm>
              <a:off x="7324348" y="3003533"/>
              <a:ext cx="44104" cy="150094"/>
            </a:xfrm>
            <a:custGeom>
              <a:avLst/>
              <a:gdLst>
                <a:gd name="connsiteX0" fmla="*/ 22052 w 44104"/>
                <a:gd name="connsiteY0" fmla="*/ 150094 h 150094"/>
                <a:gd name="connsiteX1" fmla="*/ 44104 w 44104"/>
                <a:gd name="connsiteY1" fmla="*/ 128176 h 150094"/>
                <a:gd name="connsiteX2" fmla="*/ 44104 w 44104"/>
                <a:gd name="connsiteY2" fmla="*/ 21919 h 150094"/>
                <a:gd name="connsiteX3" fmla="*/ 22052 w 44104"/>
                <a:gd name="connsiteY3" fmla="*/ 0 h 150094"/>
                <a:gd name="connsiteX4" fmla="*/ 0 w 44104"/>
                <a:gd name="connsiteY4" fmla="*/ 21919 h 150094"/>
                <a:gd name="connsiteX5" fmla="*/ 0 w 44104"/>
                <a:gd name="connsiteY5" fmla="*/ 128176 h 150094"/>
                <a:gd name="connsiteX6" fmla="*/ 22052 w 44104"/>
                <a:gd name="connsiteY6" fmla="*/ 150094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22052" y="150094"/>
                  </a:moveTo>
                  <a:cubicBezTo>
                    <a:pt x="34231" y="150094"/>
                    <a:pt x="44104" y="140281"/>
                    <a:pt x="44104" y="128176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3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3" y="150094"/>
                    <a:pt x="22052" y="150094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D2F4977B-6C3A-1749-28D3-74067758D800}"/>
                </a:ext>
              </a:extLst>
            </p:cNvPr>
            <p:cNvSpPr/>
            <p:nvPr/>
          </p:nvSpPr>
          <p:spPr>
            <a:xfrm>
              <a:off x="7445589" y="2921000"/>
              <a:ext cx="44104" cy="276375"/>
            </a:xfrm>
            <a:custGeom>
              <a:avLst/>
              <a:gdLst>
                <a:gd name="connsiteX0" fmla="*/ 22052 w 44104"/>
                <a:gd name="connsiteY0" fmla="*/ 0 h 276375"/>
                <a:gd name="connsiteX1" fmla="*/ 0 w 44104"/>
                <a:gd name="connsiteY1" fmla="*/ 21919 h 276375"/>
                <a:gd name="connsiteX2" fmla="*/ 0 w 44104"/>
                <a:gd name="connsiteY2" fmla="*/ 254457 h 276375"/>
                <a:gd name="connsiteX3" fmla="*/ 22052 w 44104"/>
                <a:gd name="connsiteY3" fmla="*/ 276376 h 276375"/>
                <a:gd name="connsiteX4" fmla="*/ 44104 w 44104"/>
                <a:gd name="connsiteY4" fmla="*/ 254457 h 276375"/>
                <a:gd name="connsiteX5" fmla="*/ 44104 w 44104"/>
                <a:gd name="connsiteY5" fmla="*/ 21919 h 276375"/>
                <a:gd name="connsiteX6" fmla="*/ 22052 w 44104"/>
                <a:gd name="connsiteY6" fmla="*/ 0 h 2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276375">
                  <a:moveTo>
                    <a:pt x="22052" y="0"/>
                  </a:moveTo>
                  <a:cubicBezTo>
                    <a:pt x="9873" y="0"/>
                    <a:pt x="0" y="9813"/>
                    <a:pt x="0" y="21919"/>
                  </a:cubicBezTo>
                  <a:lnTo>
                    <a:pt x="0" y="254457"/>
                  </a:lnTo>
                  <a:cubicBezTo>
                    <a:pt x="0" y="266563"/>
                    <a:pt x="9873" y="276376"/>
                    <a:pt x="22052" y="276376"/>
                  </a:cubicBezTo>
                  <a:cubicBezTo>
                    <a:pt x="34231" y="276376"/>
                    <a:pt x="44104" y="266563"/>
                    <a:pt x="44104" y="254457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7539BE40-6861-0AFB-E72A-25B2630122C7}"/>
                </a:ext>
              </a:extLst>
            </p:cNvPr>
            <p:cNvSpPr/>
            <p:nvPr/>
          </p:nvSpPr>
          <p:spPr>
            <a:xfrm>
              <a:off x="7566921" y="3003533"/>
              <a:ext cx="44104" cy="150094"/>
            </a:xfrm>
            <a:custGeom>
              <a:avLst/>
              <a:gdLst>
                <a:gd name="connsiteX0" fmla="*/ 44104 w 44104"/>
                <a:gd name="connsiteY0" fmla="*/ 128176 h 150094"/>
                <a:gd name="connsiteX1" fmla="*/ 44104 w 44104"/>
                <a:gd name="connsiteY1" fmla="*/ 21919 h 150094"/>
                <a:gd name="connsiteX2" fmla="*/ 22052 w 44104"/>
                <a:gd name="connsiteY2" fmla="*/ 0 h 150094"/>
                <a:gd name="connsiteX3" fmla="*/ 0 w 44104"/>
                <a:gd name="connsiteY3" fmla="*/ 21919 h 150094"/>
                <a:gd name="connsiteX4" fmla="*/ 0 w 44104"/>
                <a:gd name="connsiteY4" fmla="*/ 128176 h 150094"/>
                <a:gd name="connsiteX5" fmla="*/ 22052 w 44104"/>
                <a:gd name="connsiteY5" fmla="*/ 150094 h 150094"/>
                <a:gd name="connsiteX6" fmla="*/ 44104 w 44104"/>
                <a:gd name="connsiteY6" fmla="*/ 128176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44104" y="128176"/>
                  </a:move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4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4" y="150094"/>
                    <a:pt x="22052" y="150094"/>
                  </a:cubicBezTo>
                  <a:cubicBezTo>
                    <a:pt x="34231" y="150094"/>
                    <a:pt x="44104" y="140281"/>
                    <a:pt x="44104" y="128176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8726BE87-6F3D-1887-CD70-E89DF7FE7BFC}"/>
                </a:ext>
              </a:extLst>
            </p:cNvPr>
            <p:cNvSpPr/>
            <p:nvPr/>
          </p:nvSpPr>
          <p:spPr>
            <a:xfrm>
              <a:off x="7687800" y="3063876"/>
              <a:ext cx="44104" cy="89751"/>
            </a:xfrm>
            <a:custGeom>
              <a:avLst/>
              <a:gdLst>
                <a:gd name="connsiteX0" fmla="*/ 22415 w 44104"/>
                <a:gd name="connsiteY0" fmla="*/ 2 h 89751"/>
                <a:gd name="connsiteX1" fmla="*/ 0 w 44104"/>
                <a:gd name="connsiteY1" fmla="*/ 21738 h 89751"/>
                <a:gd name="connsiteX2" fmla="*/ 0 w 44104"/>
                <a:gd name="connsiteY2" fmla="*/ 21921 h 89751"/>
                <a:gd name="connsiteX3" fmla="*/ 0 w 44104"/>
                <a:gd name="connsiteY3" fmla="*/ 67833 h 89751"/>
                <a:gd name="connsiteX4" fmla="*/ 22052 w 44104"/>
                <a:gd name="connsiteY4" fmla="*/ 89752 h 89751"/>
                <a:gd name="connsiteX5" fmla="*/ 44104 w 44104"/>
                <a:gd name="connsiteY5" fmla="*/ 67833 h 89751"/>
                <a:gd name="connsiteX6" fmla="*/ 44104 w 44104"/>
                <a:gd name="connsiteY6" fmla="*/ 21921 h 89751"/>
                <a:gd name="connsiteX7" fmla="*/ 22143 w 44104"/>
                <a:gd name="connsiteY7" fmla="*/ 2 h 8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04" h="89751">
                  <a:moveTo>
                    <a:pt x="22415" y="2"/>
                  </a:moveTo>
                  <a:cubicBezTo>
                    <a:pt x="10191" y="-148"/>
                    <a:pt x="154" y="9584"/>
                    <a:pt x="0" y="21738"/>
                  </a:cubicBezTo>
                  <a:cubicBezTo>
                    <a:pt x="0" y="21799"/>
                    <a:pt x="0" y="21860"/>
                    <a:pt x="0" y="21921"/>
                  </a:cubicBezTo>
                  <a:lnTo>
                    <a:pt x="0" y="67833"/>
                  </a:lnTo>
                  <a:cubicBezTo>
                    <a:pt x="0" y="79939"/>
                    <a:pt x="9874" y="89752"/>
                    <a:pt x="22052" y="89752"/>
                  </a:cubicBezTo>
                  <a:cubicBezTo>
                    <a:pt x="34231" y="89752"/>
                    <a:pt x="44104" y="79939"/>
                    <a:pt x="44104" y="67833"/>
                  </a:cubicBezTo>
                  <a:lnTo>
                    <a:pt x="44104" y="21921"/>
                  </a:lnTo>
                  <a:cubicBezTo>
                    <a:pt x="44104" y="9850"/>
                    <a:pt x="34285" y="51"/>
                    <a:pt x="22143" y="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EB3564BA-B2F9-645B-AD4D-30EC3199A221}"/>
                </a:ext>
              </a:extLst>
            </p:cNvPr>
            <p:cNvSpPr/>
            <p:nvPr/>
          </p:nvSpPr>
          <p:spPr>
            <a:xfrm>
              <a:off x="7809447" y="3002127"/>
              <a:ext cx="44107" cy="151500"/>
            </a:xfrm>
            <a:custGeom>
              <a:avLst/>
              <a:gdLst>
                <a:gd name="connsiteX0" fmla="*/ 22009 w 44107"/>
                <a:gd name="connsiteY0" fmla="*/ 151500 h 151500"/>
                <a:gd name="connsiteX1" fmla="*/ 44061 w 44107"/>
                <a:gd name="connsiteY1" fmla="*/ 129582 h 151500"/>
                <a:gd name="connsiteX2" fmla="*/ 44061 w 44107"/>
                <a:gd name="connsiteY2" fmla="*/ 23325 h 151500"/>
                <a:gd name="connsiteX3" fmla="*/ 23470 w 44107"/>
                <a:gd name="connsiteY3" fmla="*/ 46 h 151500"/>
                <a:gd name="connsiteX4" fmla="*/ 48 w 44107"/>
                <a:gd name="connsiteY4" fmla="*/ 20514 h 151500"/>
                <a:gd name="connsiteX5" fmla="*/ 48 w 44107"/>
                <a:gd name="connsiteY5" fmla="*/ 23325 h 151500"/>
                <a:gd name="connsiteX6" fmla="*/ 48 w 44107"/>
                <a:gd name="connsiteY6" fmla="*/ 129582 h 151500"/>
                <a:gd name="connsiteX7" fmla="*/ 21918 w 44107"/>
                <a:gd name="connsiteY7" fmla="*/ 151500 h 151500"/>
                <a:gd name="connsiteX8" fmla="*/ 22009 w 44107"/>
                <a:gd name="connsiteY8" fmla="*/ 151500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151500">
                  <a:moveTo>
                    <a:pt x="22009" y="151500"/>
                  </a:moveTo>
                  <a:cubicBezTo>
                    <a:pt x="34188" y="151500"/>
                    <a:pt x="44061" y="141688"/>
                    <a:pt x="44061" y="129582"/>
                  </a:cubicBezTo>
                  <a:lnTo>
                    <a:pt x="44061" y="23325"/>
                  </a:lnTo>
                  <a:cubicBezTo>
                    <a:pt x="44841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1"/>
                    <a:pt x="-16" y="22389"/>
                    <a:pt x="48" y="23325"/>
                  </a:cubicBezTo>
                  <a:lnTo>
                    <a:pt x="48" y="129582"/>
                  </a:lnTo>
                  <a:cubicBezTo>
                    <a:pt x="-7" y="141637"/>
                    <a:pt x="9785" y="151451"/>
                    <a:pt x="21918" y="151500"/>
                  </a:cubicBezTo>
                  <a:cubicBezTo>
                    <a:pt x="21945" y="151500"/>
                    <a:pt x="21982" y="151500"/>
                    <a:pt x="22009" y="15150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0B4EEF7D-1D1F-7611-2AD6-3168E2EE165C}"/>
                </a:ext>
              </a:extLst>
            </p:cNvPr>
            <p:cNvSpPr/>
            <p:nvPr/>
          </p:nvSpPr>
          <p:spPr>
            <a:xfrm>
              <a:off x="7930779" y="2919593"/>
              <a:ext cx="44108" cy="279187"/>
            </a:xfrm>
            <a:custGeom>
              <a:avLst/>
              <a:gdLst>
                <a:gd name="connsiteX0" fmla="*/ 44061 w 44108"/>
                <a:gd name="connsiteY0" fmla="*/ 255863 h 279187"/>
                <a:gd name="connsiteX1" fmla="*/ 44061 w 44108"/>
                <a:gd name="connsiteY1" fmla="*/ 23325 h 279187"/>
                <a:gd name="connsiteX2" fmla="*/ 23470 w 44108"/>
                <a:gd name="connsiteY2" fmla="*/ 46 h 279187"/>
                <a:gd name="connsiteX3" fmla="*/ 48 w 44108"/>
                <a:gd name="connsiteY3" fmla="*/ 20514 h 279187"/>
                <a:gd name="connsiteX4" fmla="*/ 48 w 44108"/>
                <a:gd name="connsiteY4" fmla="*/ 23325 h 279187"/>
                <a:gd name="connsiteX5" fmla="*/ 48 w 44108"/>
                <a:gd name="connsiteY5" fmla="*/ 255863 h 279187"/>
                <a:gd name="connsiteX6" fmla="*/ 20639 w 44108"/>
                <a:gd name="connsiteY6" fmla="*/ 279142 h 279187"/>
                <a:gd name="connsiteX7" fmla="*/ 44061 w 44108"/>
                <a:gd name="connsiteY7" fmla="*/ 258674 h 279187"/>
                <a:gd name="connsiteX8" fmla="*/ 44061 w 44108"/>
                <a:gd name="connsiteY8" fmla="*/ 255863 h 2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8" h="279187">
                  <a:moveTo>
                    <a:pt x="44061" y="255863"/>
                  </a:moveTo>
                  <a:lnTo>
                    <a:pt x="44061" y="23325"/>
                  </a:lnTo>
                  <a:cubicBezTo>
                    <a:pt x="44842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0"/>
                    <a:pt x="-16" y="22389"/>
                    <a:pt x="48" y="23325"/>
                  </a:cubicBezTo>
                  <a:lnTo>
                    <a:pt x="48" y="255863"/>
                  </a:lnTo>
                  <a:cubicBezTo>
                    <a:pt x="-733" y="267944"/>
                    <a:pt x="8487" y="278366"/>
                    <a:pt x="20639" y="279142"/>
                  </a:cubicBezTo>
                  <a:cubicBezTo>
                    <a:pt x="32790" y="279919"/>
                    <a:pt x="43281" y="270754"/>
                    <a:pt x="44061" y="258674"/>
                  </a:cubicBezTo>
                  <a:cubicBezTo>
                    <a:pt x="44125" y="257737"/>
                    <a:pt x="44125" y="256799"/>
                    <a:pt x="44061" y="255863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9A55B643-50C9-ECA1-F047-7AF4A01DADB7}"/>
                </a:ext>
              </a:extLst>
            </p:cNvPr>
            <p:cNvSpPr/>
            <p:nvPr/>
          </p:nvSpPr>
          <p:spPr>
            <a:xfrm>
              <a:off x="8051886" y="3003443"/>
              <a:ext cx="44285" cy="150187"/>
            </a:xfrm>
            <a:custGeom>
              <a:avLst/>
              <a:gdLst>
                <a:gd name="connsiteX0" fmla="*/ 21961 w 44285"/>
                <a:gd name="connsiteY0" fmla="*/ 150185 h 150187"/>
                <a:gd name="connsiteX1" fmla="*/ 44286 w 44285"/>
                <a:gd name="connsiteY1" fmla="*/ 128720 h 150187"/>
                <a:gd name="connsiteX2" fmla="*/ 44286 w 44285"/>
                <a:gd name="connsiteY2" fmla="*/ 128266 h 150187"/>
                <a:gd name="connsiteX3" fmla="*/ 44286 w 44285"/>
                <a:gd name="connsiteY3" fmla="*/ 22009 h 150187"/>
                <a:gd name="connsiteX4" fmla="*/ 22143 w 44285"/>
                <a:gd name="connsiteY4" fmla="*/ 0 h 150187"/>
                <a:gd name="connsiteX5" fmla="*/ 0 w 44285"/>
                <a:gd name="connsiteY5" fmla="*/ 22009 h 150187"/>
                <a:gd name="connsiteX6" fmla="*/ 0 w 44285"/>
                <a:gd name="connsiteY6" fmla="*/ 128266 h 150187"/>
                <a:gd name="connsiteX7" fmla="*/ 22052 w 44285"/>
                <a:gd name="connsiteY7" fmla="*/ 150185 h 15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85" h="150187">
                  <a:moveTo>
                    <a:pt x="21961" y="150185"/>
                  </a:moveTo>
                  <a:cubicBezTo>
                    <a:pt x="34086" y="150384"/>
                    <a:pt x="44086" y="140774"/>
                    <a:pt x="44286" y="128720"/>
                  </a:cubicBezTo>
                  <a:cubicBezTo>
                    <a:pt x="44286" y="128569"/>
                    <a:pt x="44286" y="128417"/>
                    <a:pt x="44286" y="128266"/>
                  </a:cubicBezTo>
                  <a:lnTo>
                    <a:pt x="44286" y="22009"/>
                  </a:lnTo>
                  <a:cubicBezTo>
                    <a:pt x="44286" y="9854"/>
                    <a:pt x="34376" y="0"/>
                    <a:pt x="22143" y="0"/>
                  </a:cubicBezTo>
                  <a:cubicBezTo>
                    <a:pt x="9910" y="0"/>
                    <a:pt x="0" y="9854"/>
                    <a:pt x="0" y="22009"/>
                  </a:cubicBezTo>
                  <a:lnTo>
                    <a:pt x="0" y="128266"/>
                  </a:lnTo>
                  <a:cubicBezTo>
                    <a:pt x="0" y="140372"/>
                    <a:pt x="9874" y="150185"/>
                    <a:pt x="22052" y="150185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46A6ACD1-E596-9055-243C-B9CF5CFB813D}"/>
                </a:ext>
              </a:extLst>
            </p:cNvPr>
            <p:cNvSpPr/>
            <p:nvPr/>
          </p:nvSpPr>
          <p:spPr>
            <a:xfrm>
              <a:off x="8173172" y="3063878"/>
              <a:ext cx="44107" cy="91156"/>
            </a:xfrm>
            <a:custGeom>
              <a:avLst/>
              <a:gdLst>
                <a:gd name="connsiteX0" fmla="*/ 22007 w 44107"/>
                <a:gd name="connsiteY0" fmla="*/ 0 h 91156"/>
                <a:gd name="connsiteX1" fmla="*/ 46 w 44107"/>
                <a:gd name="connsiteY1" fmla="*/ 21829 h 91156"/>
                <a:gd name="connsiteX2" fmla="*/ 46 w 44107"/>
                <a:gd name="connsiteY2" fmla="*/ 21919 h 91156"/>
                <a:gd name="connsiteX3" fmla="*/ 46 w 44107"/>
                <a:gd name="connsiteY3" fmla="*/ 67831 h 91156"/>
                <a:gd name="connsiteX4" fmla="*/ 20637 w 44107"/>
                <a:gd name="connsiteY4" fmla="*/ 91110 h 91156"/>
                <a:gd name="connsiteX5" fmla="*/ 44059 w 44107"/>
                <a:gd name="connsiteY5" fmla="*/ 70642 h 91156"/>
                <a:gd name="connsiteX6" fmla="*/ 44059 w 44107"/>
                <a:gd name="connsiteY6" fmla="*/ 67831 h 91156"/>
                <a:gd name="connsiteX7" fmla="*/ 44059 w 44107"/>
                <a:gd name="connsiteY7" fmla="*/ 21919 h 91156"/>
                <a:gd name="connsiteX8" fmla="*/ 22007 w 44107"/>
                <a:gd name="connsiteY8" fmla="*/ 0 h 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91156">
                  <a:moveTo>
                    <a:pt x="22007" y="0"/>
                  </a:moveTo>
                  <a:cubicBezTo>
                    <a:pt x="9874" y="0"/>
                    <a:pt x="46" y="9773"/>
                    <a:pt x="46" y="21829"/>
                  </a:cubicBezTo>
                  <a:cubicBezTo>
                    <a:pt x="46" y="21858"/>
                    <a:pt x="46" y="21889"/>
                    <a:pt x="46" y="21919"/>
                  </a:cubicBezTo>
                  <a:lnTo>
                    <a:pt x="46" y="67831"/>
                  </a:lnTo>
                  <a:cubicBezTo>
                    <a:pt x="-734" y="79912"/>
                    <a:pt x="8486" y="90334"/>
                    <a:pt x="20637" y="91110"/>
                  </a:cubicBezTo>
                  <a:cubicBezTo>
                    <a:pt x="32789" y="91887"/>
                    <a:pt x="43279" y="82722"/>
                    <a:pt x="44059" y="70642"/>
                  </a:cubicBezTo>
                  <a:cubicBezTo>
                    <a:pt x="44123" y="69705"/>
                    <a:pt x="44123" y="68767"/>
                    <a:pt x="44059" y="67831"/>
                  </a:cubicBezTo>
                  <a:lnTo>
                    <a:pt x="44059" y="21919"/>
                  </a:lnTo>
                  <a:cubicBezTo>
                    <a:pt x="44059" y="9813"/>
                    <a:pt x="34186" y="0"/>
                    <a:pt x="22007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2" name="Graphic 2" descr="Cisco logo">
            <a:extLst>
              <a:ext uri="{FF2B5EF4-FFF2-40B4-BE49-F238E27FC236}">
                <a16:creationId xmlns:a16="http://schemas.microsoft.com/office/drawing/2014/main" id="{9511E49C-87EF-F832-D966-9CD3BA430F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7122" y="2978332"/>
            <a:ext cx="1217756" cy="640080"/>
            <a:chOff x="7202835" y="2919593"/>
            <a:chExt cx="1014444" cy="533215"/>
          </a:xfrm>
          <a:solidFill>
            <a:schemeClr val="bg1"/>
          </a:solidFill>
        </p:grpSpPr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DD6F0580-00BC-DA0B-3F1F-E664498BC53B}"/>
                </a:ext>
              </a:extLst>
            </p:cNvPr>
            <p:cNvSpPr/>
            <p:nvPr/>
          </p:nvSpPr>
          <p:spPr>
            <a:xfrm>
              <a:off x="7489875" y="3273956"/>
              <a:ext cx="44467" cy="175170"/>
            </a:xfrm>
            <a:custGeom>
              <a:avLst/>
              <a:gdLst>
                <a:gd name="connsiteX0" fmla="*/ 0 w 44467"/>
                <a:gd name="connsiteY0" fmla="*/ 0 h 175170"/>
                <a:gd name="connsiteX1" fmla="*/ 44467 w 44467"/>
                <a:gd name="connsiteY1" fmla="*/ 0 h 175170"/>
                <a:gd name="connsiteX2" fmla="*/ 44467 w 44467"/>
                <a:gd name="connsiteY2" fmla="*/ 175170 h 175170"/>
                <a:gd name="connsiteX3" fmla="*/ 0 w 44467"/>
                <a:gd name="connsiteY3" fmla="*/ 175170 h 17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7" h="175170">
                  <a:moveTo>
                    <a:pt x="0" y="0"/>
                  </a:moveTo>
                  <a:lnTo>
                    <a:pt x="44467" y="0"/>
                  </a:lnTo>
                  <a:lnTo>
                    <a:pt x="44467" y="175170"/>
                  </a:lnTo>
                  <a:lnTo>
                    <a:pt x="0" y="175170"/>
                  </a:lnTo>
                  <a:close/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59A9C10B-E206-82E0-67ED-49919F0ED0E4}"/>
                </a:ext>
              </a:extLst>
            </p:cNvPr>
            <p:cNvSpPr/>
            <p:nvPr/>
          </p:nvSpPr>
          <p:spPr>
            <a:xfrm>
              <a:off x="7758493" y="3270889"/>
              <a:ext cx="134399" cy="181394"/>
            </a:xfrm>
            <a:custGeom>
              <a:avLst/>
              <a:gdLst>
                <a:gd name="connsiteX0" fmla="*/ 0 w 134399"/>
                <a:gd name="connsiteY0" fmla="*/ 90652 h 181394"/>
                <a:gd name="connsiteX1" fmla="*/ 93835 w 134399"/>
                <a:gd name="connsiteY1" fmla="*/ 181394 h 181394"/>
                <a:gd name="connsiteX2" fmla="*/ 134400 w 134399"/>
                <a:gd name="connsiteY2" fmla="*/ 175170 h 181394"/>
                <a:gd name="connsiteX3" fmla="*/ 134400 w 134399"/>
                <a:gd name="connsiteY3" fmla="*/ 128176 h 181394"/>
                <a:gd name="connsiteX4" fmla="*/ 97011 w 134399"/>
                <a:gd name="connsiteY4" fmla="*/ 137196 h 181394"/>
                <a:gd name="connsiteX5" fmla="*/ 50003 w 134399"/>
                <a:gd name="connsiteY5" fmla="*/ 90472 h 181394"/>
                <a:gd name="connsiteX6" fmla="*/ 97011 w 134399"/>
                <a:gd name="connsiteY6" fmla="*/ 43747 h 181394"/>
                <a:gd name="connsiteX7" fmla="*/ 134400 w 134399"/>
                <a:gd name="connsiteY7" fmla="*/ 52768 h 181394"/>
                <a:gd name="connsiteX8" fmla="*/ 134400 w 134399"/>
                <a:gd name="connsiteY8" fmla="*/ 6314 h 181394"/>
                <a:gd name="connsiteX9" fmla="*/ 93835 w 134399"/>
                <a:gd name="connsiteY9" fmla="*/ 0 h 181394"/>
                <a:gd name="connsiteX10" fmla="*/ 0 w 134399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99" h="181394">
                  <a:moveTo>
                    <a:pt x="0" y="90652"/>
                  </a:moveTo>
                  <a:cubicBezTo>
                    <a:pt x="0" y="147118"/>
                    <a:pt x="43832" y="181394"/>
                    <a:pt x="93835" y="181394"/>
                  </a:cubicBezTo>
                  <a:cubicBezTo>
                    <a:pt x="107583" y="181261"/>
                    <a:pt x="121250" y="179165"/>
                    <a:pt x="134400" y="175170"/>
                  </a:cubicBezTo>
                  <a:lnTo>
                    <a:pt x="134400" y="128176"/>
                  </a:lnTo>
                  <a:cubicBezTo>
                    <a:pt x="122893" y="134240"/>
                    <a:pt x="110034" y="137341"/>
                    <a:pt x="97011" y="137196"/>
                  </a:cubicBezTo>
                  <a:cubicBezTo>
                    <a:pt x="71048" y="137196"/>
                    <a:pt x="50003" y="116276"/>
                    <a:pt x="50003" y="90472"/>
                  </a:cubicBezTo>
                  <a:cubicBezTo>
                    <a:pt x="50003" y="64667"/>
                    <a:pt x="71048" y="43747"/>
                    <a:pt x="97011" y="43747"/>
                  </a:cubicBezTo>
                  <a:cubicBezTo>
                    <a:pt x="110034" y="43598"/>
                    <a:pt x="122893" y="46700"/>
                    <a:pt x="134400" y="52768"/>
                  </a:cubicBezTo>
                  <a:lnTo>
                    <a:pt x="134400" y="6314"/>
                  </a:lnTo>
                  <a:cubicBezTo>
                    <a:pt x="121287" y="2146"/>
                    <a:pt x="107602" y="15"/>
                    <a:pt x="93835" y="0"/>
                  </a:cubicBezTo>
                  <a:cubicBezTo>
                    <a:pt x="39385" y="0"/>
                    <a:pt x="0" y="38335"/>
                    <a:pt x="0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5477CFEB-1F52-5CC2-1AB9-B7FEC7D68FE1}"/>
                </a:ext>
              </a:extLst>
            </p:cNvPr>
            <p:cNvSpPr/>
            <p:nvPr/>
          </p:nvSpPr>
          <p:spPr>
            <a:xfrm>
              <a:off x="7294401" y="3270889"/>
              <a:ext cx="134581" cy="181394"/>
            </a:xfrm>
            <a:custGeom>
              <a:avLst/>
              <a:gdLst>
                <a:gd name="connsiteX0" fmla="*/ 0 w 134581"/>
                <a:gd name="connsiteY0" fmla="*/ 90652 h 181394"/>
                <a:gd name="connsiteX1" fmla="*/ 93926 w 134581"/>
                <a:gd name="connsiteY1" fmla="*/ 181394 h 181394"/>
                <a:gd name="connsiteX2" fmla="*/ 134581 w 134581"/>
                <a:gd name="connsiteY2" fmla="*/ 175170 h 181394"/>
                <a:gd name="connsiteX3" fmla="*/ 134581 w 134581"/>
                <a:gd name="connsiteY3" fmla="*/ 128176 h 181394"/>
                <a:gd name="connsiteX4" fmla="*/ 97193 w 134581"/>
                <a:gd name="connsiteY4" fmla="*/ 137196 h 181394"/>
                <a:gd name="connsiteX5" fmla="*/ 50184 w 134581"/>
                <a:gd name="connsiteY5" fmla="*/ 90472 h 181394"/>
                <a:gd name="connsiteX6" fmla="*/ 97193 w 134581"/>
                <a:gd name="connsiteY6" fmla="*/ 43747 h 181394"/>
                <a:gd name="connsiteX7" fmla="*/ 134581 w 134581"/>
                <a:gd name="connsiteY7" fmla="*/ 52768 h 181394"/>
                <a:gd name="connsiteX8" fmla="*/ 134581 w 134581"/>
                <a:gd name="connsiteY8" fmla="*/ 6314 h 181394"/>
                <a:gd name="connsiteX9" fmla="*/ 93926 w 134581"/>
                <a:gd name="connsiteY9" fmla="*/ 0 h 181394"/>
                <a:gd name="connsiteX10" fmla="*/ 181 w 134581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81" h="181394">
                  <a:moveTo>
                    <a:pt x="0" y="90652"/>
                  </a:moveTo>
                  <a:cubicBezTo>
                    <a:pt x="0" y="147118"/>
                    <a:pt x="43832" y="181394"/>
                    <a:pt x="93926" y="181394"/>
                  </a:cubicBezTo>
                  <a:cubicBezTo>
                    <a:pt x="107708" y="181268"/>
                    <a:pt x="121400" y="179172"/>
                    <a:pt x="134581" y="175170"/>
                  </a:cubicBezTo>
                  <a:lnTo>
                    <a:pt x="134581" y="128176"/>
                  </a:lnTo>
                  <a:cubicBezTo>
                    <a:pt x="123065" y="134222"/>
                    <a:pt x="110216" y="137322"/>
                    <a:pt x="97193" y="137196"/>
                  </a:cubicBezTo>
                  <a:cubicBezTo>
                    <a:pt x="71231" y="137196"/>
                    <a:pt x="50184" y="116276"/>
                    <a:pt x="50184" y="90472"/>
                  </a:cubicBezTo>
                  <a:cubicBezTo>
                    <a:pt x="50184" y="64667"/>
                    <a:pt x="71231" y="43747"/>
                    <a:pt x="97193" y="43747"/>
                  </a:cubicBezTo>
                  <a:cubicBezTo>
                    <a:pt x="110217" y="43613"/>
                    <a:pt x="123068" y="46714"/>
                    <a:pt x="134581" y="52768"/>
                  </a:cubicBezTo>
                  <a:lnTo>
                    <a:pt x="134581" y="6314"/>
                  </a:lnTo>
                  <a:cubicBezTo>
                    <a:pt x="121434" y="2159"/>
                    <a:pt x="107722" y="30"/>
                    <a:pt x="93926" y="0"/>
                  </a:cubicBezTo>
                  <a:cubicBezTo>
                    <a:pt x="39476" y="0"/>
                    <a:pt x="181" y="38335"/>
                    <a:pt x="181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1D29559-5B8A-0C20-6CB6-2B65D7233A45}"/>
                </a:ext>
              </a:extLst>
            </p:cNvPr>
            <p:cNvSpPr/>
            <p:nvPr/>
          </p:nvSpPr>
          <p:spPr>
            <a:xfrm>
              <a:off x="7943079" y="3270861"/>
              <a:ext cx="182591" cy="181947"/>
            </a:xfrm>
            <a:custGeom>
              <a:avLst/>
              <a:gdLst>
                <a:gd name="connsiteX0" fmla="*/ 89568 w 182591"/>
                <a:gd name="connsiteY0" fmla="*/ 137224 h 181947"/>
                <a:gd name="connsiteX1" fmla="*/ 42832 w 182591"/>
                <a:gd name="connsiteY1" fmla="*/ 91494 h 181947"/>
                <a:gd name="connsiteX2" fmla="*/ 88842 w 182591"/>
                <a:gd name="connsiteY2" fmla="*/ 45041 h 181947"/>
                <a:gd name="connsiteX3" fmla="*/ 135578 w 182591"/>
                <a:gd name="connsiteY3" fmla="*/ 90772 h 181947"/>
                <a:gd name="connsiteX4" fmla="*/ 135578 w 182591"/>
                <a:gd name="connsiteY4" fmla="*/ 91131 h 181947"/>
                <a:gd name="connsiteX5" fmla="*/ 91220 w 182591"/>
                <a:gd name="connsiteY5" fmla="*/ 137218 h 181947"/>
                <a:gd name="connsiteX6" fmla="*/ 89568 w 182591"/>
                <a:gd name="connsiteY6" fmla="*/ 137224 h 181947"/>
                <a:gd name="connsiteX7" fmla="*/ 89568 w 182591"/>
                <a:gd name="connsiteY7" fmla="*/ 479 h 181947"/>
                <a:gd name="connsiteX8" fmla="*/ 17 w 182591"/>
                <a:gd name="connsiteY8" fmla="*/ 92919 h 181947"/>
                <a:gd name="connsiteX9" fmla="*/ 93017 w 182591"/>
                <a:gd name="connsiteY9" fmla="*/ 181931 h 181947"/>
                <a:gd name="connsiteX10" fmla="*/ 182586 w 182591"/>
                <a:gd name="connsiteY10" fmla="*/ 91131 h 181947"/>
                <a:gd name="connsiteX11" fmla="*/ 92781 w 182591"/>
                <a:gd name="connsiteY11" fmla="*/ 5 h 181947"/>
                <a:gd name="connsiteX12" fmla="*/ 89568 w 182591"/>
                <a:gd name="connsiteY12" fmla="*/ 28 h 18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591" h="181947">
                  <a:moveTo>
                    <a:pt x="89568" y="137224"/>
                  </a:moveTo>
                  <a:cubicBezTo>
                    <a:pt x="63959" y="137423"/>
                    <a:pt x="43032" y="116949"/>
                    <a:pt x="42832" y="91494"/>
                  </a:cubicBezTo>
                  <a:cubicBezTo>
                    <a:pt x="42633" y="66038"/>
                    <a:pt x="63233" y="45241"/>
                    <a:pt x="88842" y="45041"/>
                  </a:cubicBezTo>
                  <a:cubicBezTo>
                    <a:pt x="114452" y="44842"/>
                    <a:pt x="135378" y="65317"/>
                    <a:pt x="135578" y="90772"/>
                  </a:cubicBezTo>
                  <a:cubicBezTo>
                    <a:pt x="135578" y="90891"/>
                    <a:pt x="135578" y="91011"/>
                    <a:pt x="135578" y="91131"/>
                  </a:cubicBezTo>
                  <a:cubicBezTo>
                    <a:pt x="136132" y="116033"/>
                    <a:pt x="116267" y="136667"/>
                    <a:pt x="91220" y="137218"/>
                  </a:cubicBezTo>
                  <a:cubicBezTo>
                    <a:pt x="90666" y="137229"/>
                    <a:pt x="90122" y="137232"/>
                    <a:pt x="89568" y="137224"/>
                  </a:cubicBezTo>
                  <a:moveTo>
                    <a:pt x="89568" y="479"/>
                  </a:moveTo>
                  <a:cubicBezTo>
                    <a:pt x="39157" y="1425"/>
                    <a:pt x="-936" y="42812"/>
                    <a:pt x="17" y="92919"/>
                  </a:cubicBezTo>
                  <a:cubicBezTo>
                    <a:pt x="969" y="143026"/>
                    <a:pt x="42605" y="182877"/>
                    <a:pt x="93017" y="181931"/>
                  </a:cubicBezTo>
                  <a:cubicBezTo>
                    <a:pt x="142784" y="180997"/>
                    <a:pt x="182623" y="140607"/>
                    <a:pt x="182586" y="91131"/>
                  </a:cubicBezTo>
                  <a:cubicBezTo>
                    <a:pt x="183104" y="41317"/>
                    <a:pt x="142893" y="519"/>
                    <a:pt x="92781" y="5"/>
                  </a:cubicBezTo>
                  <a:cubicBezTo>
                    <a:pt x="91710" y="-6"/>
                    <a:pt x="90639" y="1"/>
                    <a:pt x="89568" y="28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D2E21F56-B677-F5A6-BD76-FC3793F39612}"/>
                </a:ext>
              </a:extLst>
            </p:cNvPr>
            <p:cNvSpPr/>
            <p:nvPr/>
          </p:nvSpPr>
          <p:spPr>
            <a:xfrm>
              <a:off x="7593692" y="3270799"/>
              <a:ext cx="121059" cy="181484"/>
            </a:xfrm>
            <a:custGeom>
              <a:avLst/>
              <a:gdLst>
                <a:gd name="connsiteX0" fmla="*/ 79678 w 121059"/>
                <a:gd name="connsiteY0" fmla="*/ 72612 h 181484"/>
                <a:gd name="connsiteX1" fmla="*/ 67427 w 121059"/>
                <a:gd name="connsiteY1" fmla="*/ 68733 h 181484"/>
                <a:gd name="connsiteX2" fmla="*/ 47099 w 121059"/>
                <a:gd name="connsiteY2" fmla="*/ 52046 h 181484"/>
                <a:gd name="connsiteX3" fmla="*/ 74324 w 121059"/>
                <a:gd name="connsiteY3" fmla="*/ 37614 h 181484"/>
                <a:gd name="connsiteX4" fmla="*/ 109081 w 121059"/>
                <a:gd name="connsiteY4" fmla="*/ 43026 h 181484"/>
                <a:gd name="connsiteX5" fmla="*/ 109081 w 121059"/>
                <a:gd name="connsiteY5" fmla="*/ 5592 h 181484"/>
                <a:gd name="connsiteX6" fmla="*/ 65703 w 121059"/>
                <a:gd name="connsiteY6" fmla="*/ 0 h 181484"/>
                <a:gd name="connsiteX7" fmla="*/ 0 w 121059"/>
                <a:gd name="connsiteY7" fmla="*/ 54752 h 181484"/>
                <a:gd name="connsiteX8" fmla="*/ 45375 w 121059"/>
                <a:gd name="connsiteY8" fmla="*/ 105986 h 181484"/>
                <a:gd name="connsiteX9" fmla="*/ 54994 w 121059"/>
                <a:gd name="connsiteY9" fmla="*/ 109143 h 181484"/>
                <a:gd name="connsiteX10" fmla="*/ 74778 w 121059"/>
                <a:gd name="connsiteY10" fmla="*/ 126462 h 181484"/>
                <a:gd name="connsiteX11" fmla="*/ 42471 w 121059"/>
                <a:gd name="connsiteY11" fmla="*/ 142878 h 181484"/>
                <a:gd name="connsiteX12" fmla="*/ 454 w 121059"/>
                <a:gd name="connsiteY12" fmla="*/ 136384 h 181484"/>
                <a:gd name="connsiteX13" fmla="*/ 454 w 121059"/>
                <a:gd name="connsiteY13" fmla="*/ 176704 h 181484"/>
                <a:gd name="connsiteX14" fmla="*/ 48460 w 121059"/>
                <a:gd name="connsiteY14" fmla="*/ 181484 h 181484"/>
                <a:gd name="connsiteX15" fmla="*/ 121060 w 121059"/>
                <a:gd name="connsiteY15" fmla="*/ 122673 h 181484"/>
                <a:gd name="connsiteX16" fmla="*/ 79043 w 121059"/>
                <a:gd name="connsiteY16" fmla="*/ 72612 h 18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059" h="181484">
                  <a:moveTo>
                    <a:pt x="79678" y="72612"/>
                  </a:moveTo>
                  <a:lnTo>
                    <a:pt x="67427" y="68733"/>
                  </a:lnTo>
                  <a:cubicBezTo>
                    <a:pt x="60167" y="66388"/>
                    <a:pt x="47099" y="62690"/>
                    <a:pt x="47099" y="52046"/>
                  </a:cubicBezTo>
                  <a:cubicBezTo>
                    <a:pt x="47099" y="43567"/>
                    <a:pt x="56718" y="37614"/>
                    <a:pt x="74324" y="37614"/>
                  </a:cubicBezTo>
                  <a:cubicBezTo>
                    <a:pt x="86085" y="38079"/>
                    <a:pt x="97746" y="39896"/>
                    <a:pt x="109081" y="43026"/>
                  </a:cubicBezTo>
                  <a:lnTo>
                    <a:pt x="109081" y="5592"/>
                  </a:lnTo>
                  <a:cubicBezTo>
                    <a:pt x="94888" y="2071"/>
                    <a:pt x="80331" y="194"/>
                    <a:pt x="65703" y="0"/>
                  </a:cubicBezTo>
                  <a:cubicBezTo>
                    <a:pt x="24684" y="0"/>
                    <a:pt x="0" y="22009"/>
                    <a:pt x="0" y="54752"/>
                  </a:cubicBezTo>
                  <a:cubicBezTo>
                    <a:pt x="0" y="83797"/>
                    <a:pt x="20691" y="98229"/>
                    <a:pt x="45375" y="105986"/>
                  </a:cubicBezTo>
                  <a:cubicBezTo>
                    <a:pt x="48188" y="106888"/>
                    <a:pt x="52272" y="108151"/>
                    <a:pt x="54994" y="109143"/>
                  </a:cubicBezTo>
                  <a:cubicBezTo>
                    <a:pt x="65975" y="112571"/>
                    <a:pt x="74778" y="117622"/>
                    <a:pt x="74778" y="126462"/>
                  </a:cubicBezTo>
                  <a:cubicBezTo>
                    <a:pt x="74778" y="135301"/>
                    <a:pt x="64614" y="142878"/>
                    <a:pt x="42471" y="142878"/>
                  </a:cubicBezTo>
                  <a:cubicBezTo>
                    <a:pt x="28250" y="142457"/>
                    <a:pt x="14130" y="140275"/>
                    <a:pt x="454" y="136384"/>
                  </a:cubicBezTo>
                  <a:lnTo>
                    <a:pt x="454" y="176704"/>
                  </a:lnTo>
                  <a:cubicBezTo>
                    <a:pt x="16281" y="179724"/>
                    <a:pt x="32343" y="181324"/>
                    <a:pt x="48460" y="181484"/>
                  </a:cubicBezTo>
                  <a:cubicBezTo>
                    <a:pt x="82491" y="181484"/>
                    <a:pt x="121060" y="166691"/>
                    <a:pt x="121060" y="122673"/>
                  </a:cubicBezTo>
                  <a:cubicBezTo>
                    <a:pt x="121060" y="101296"/>
                    <a:pt x="107901" y="81632"/>
                    <a:pt x="79043" y="7261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CBF42878-9FFE-F298-C9F8-CE9F325C262D}"/>
                </a:ext>
              </a:extLst>
            </p:cNvPr>
            <p:cNvSpPr/>
            <p:nvPr/>
          </p:nvSpPr>
          <p:spPr>
            <a:xfrm>
              <a:off x="7202835" y="3063878"/>
              <a:ext cx="44194" cy="88432"/>
            </a:xfrm>
            <a:custGeom>
              <a:avLst/>
              <a:gdLst>
                <a:gd name="connsiteX0" fmla="*/ 22143 w 44194"/>
                <a:gd name="connsiteY0" fmla="*/ 0 h 88432"/>
                <a:gd name="connsiteX1" fmla="*/ 0 w 44194"/>
                <a:gd name="connsiteY1" fmla="*/ 21919 h 88432"/>
                <a:gd name="connsiteX2" fmla="*/ 0 w 44194"/>
                <a:gd name="connsiteY2" fmla="*/ 67831 h 88432"/>
                <a:gd name="connsiteX3" fmla="*/ 23514 w 44194"/>
                <a:gd name="connsiteY3" fmla="*/ 88387 h 88432"/>
                <a:gd name="connsiteX4" fmla="*/ 44195 w 44194"/>
                <a:gd name="connsiteY4" fmla="*/ 67831 h 88432"/>
                <a:gd name="connsiteX5" fmla="*/ 44195 w 44194"/>
                <a:gd name="connsiteY5" fmla="*/ 21919 h 88432"/>
                <a:gd name="connsiteX6" fmla="*/ 22143 w 44194"/>
                <a:gd name="connsiteY6" fmla="*/ 0 h 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4" h="88432">
                  <a:moveTo>
                    <a:pt x="22143" y="0"/>
                  </a:moveTo>
                  <a:cubicBezTo>
                    <a:pt x="9949" y="0"/>
                    <a:pt x="50" y="9799"/>
                    <a:pt x="0" y="21919"/>
                  </a:cubicBezTo>
                  <a:lnTo>
                    <a:pt x="0" y="67831"/>
                  </a:lnTo>
                  <a:cubicBezTo>
                    <a:pt x="782" y="79961"/>
                    <a:pt x="11310" y="89165"/>
                    <a:pt x="23514" y="88387"/>
                  </a:cubicBezTo>
                  <a:cubicBezTo>
                    <a:pt x="34627" y="87679"/>
                    <a:pt x="43483" y="78877"/>
                    <a:pt x="44195" y="67831"/>
                  </a:cubicBezTo>
                  <a:lnTo>
                    <a:pt x="44195" y="21919"/>
                  </a:lnTo>
                  <a:cubicBezTo>
                    <a:pt x="44195" y="9813"/>
                    <a:pt x="34321" y="0"/>
                    <a:pt x="22143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6351964E-B603-FB9C-77C8-AD6D32DBB717}"/>
                </a:ext>
              </a:extLst>
            </p:cNvPr>
            <p:cNvSpPr/>
            <p:nvPr/>
          </p:nvSpPr>
          <p:spPr>
            <a:xfrm>
              <a:off x="7324348" y="3003533"/>
              <a:ext cx="44104" cy="150094"/>
            </a:xfrm>
            <a:custGeom>
              <a:avLst/>
              <a:gdLst>
                <a:gd name="connsiteX0" fmla="*/ 22052 w 44104"/>
                <a:gd name="connsiteY0" fmla="*/ 150094 h 150094"/>
                <a:gd name="connsiteX1" fmla="*/ 44104 w 44104"/>
                <a:gd name="connsiteY1" fmla="*/ 128176 h 150094"/>
                <a:gd name="connsiteX2" fmla="*/ 44104 w 44104"/>
                <a:gd name="connsiteY2" fmla="*/ 21919 h 150094"/>
                <a:gd name="connsiteX3" fmla="*/ 22052 w 44104"/>
                <a:gd name="connsiteY3" fmla="*/ 0 h 150094"/>
                <a:gd name="connsiteX4" fmla="*/ 0 w 44104"/>
                <a:gd name="connsiteY4" fmla="*/ 21919 h 150094"/>
                <a:gd name="connsiteX5" fmla="*/ 0 w 44104"/>
                <a:gd name="connsiteY5" fmla="*/ 128176 h 150094"/>
                <a:gd name="connsiteX6" fmla="*/ 22052 w 44104"/>
                <a:gd name="connsiteY6" fmla="*/ 150094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22052" y="150094"/>
                  </a:moveTo>
                  <a:cubicBezTo>
                    <a:pt x="34231" y="150094"/>
                    <a:pt x="44104" y="140281"/>
                    <a:pt x="44104" y="128176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3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3" y="150094"/>
                    <a:pt x="22052" y="150094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17BC3298-F8A2-3974-1552-EFE5DC8A5BB3}"/>
                </a:ext>
              </a:extLst>
            </p:cNvPr>
            <p:cNvSpPr/>
            <p:nvPr/>
          </p:nvSpPr>
          <p:spPr>
            <a:xfrm>
              <a:off x="7445589" y="2921000"/>
              <a:ext cx="44104" cy="276375"/>
            </a:xfrm>
            <a:custGeom>
              <a:avLst/>
              <a:gdLst>
                <a:gd name="connsiteX0" fmla="*/ 22052 w 44104"/>
                <a:gd name="connsiteY0" fmla="*/ 0 h 276375"/>
                <a:gd name="connsiteX1" fmla="*/ 0 w 44104"/>
                <a:gd name="connsiteY1" fmla="*/ 21919 h 276375"/>
                <a:gd name="connsiteX2" fmla="*/ 0 w 44104"/>
                <a:gd name="connsiteY2" fmla="*/ 254457 h 276375"/>
                <a:gd name="connsiteX3" fmla="*/ 22052 w 44104"/>
                <a:gd name="connsiteY3" fmla="*/ 276376 h 276375"/>
                <a:gd name="connsiteX4" fmla="*/ 44104 w 44104"/>
                <a:gd name="connsiteY4" fmla="*/ 254457 h 276375"/>
                <a:gd name="connsiteX5" fmla="*/ 44104 w 44104"/>
                <a:gd name="connsiteY5" fmla="*/ 21919 h 276375"/>
                <a:gd name="connsiteX6" fmla="*/ 22052 w 44104"/>
                <a:gd name="connsiteY6" fmla="*/ 0 h 2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276375">
                  <a:moveTo>
                    <a:pt x="22052" y="0"/>
                  </a:moveTo>
                  <a:cubicBezTo>
                    <a:pt x="9873" y="0"/>
                    <a:pt x="0" y="9813"/>
                    <a:pt x="0" y="21919"/>
                  </a:cubicBezTo>
                  <a:lnTo>
                    <a:pt x="0" y="254457"/>
                  </a:lnTo>
                  <a:cubicBezTo>
                    <a:pt x="0" y="266563"/>
                    <a:pt x="9873" y="276376"/>
                    <a:pt x="22052" y="276376"/>
                  </a:cubicBezTo>
                  <a:cubicBezTo>
                    <a:pt x="34231" y="276376"/>
                    <a:pt x="44104" y="266563"/>
                    <a:pt x="44104" y="254457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4A5B1062-A2C6-7AC8-5F4B-67ECA39B31F2}"/>
                </a:ext>
              </a:extLst>
            </p:cNvPr>
            <p:cNvSpPr/>
            <p:nvPr/>
          </p:nvSpPr>
          <p:spPr>
            <a:xfrm>
              <a:off x="7566921" y="3003533"/>
              <a:ext cx="44104" cy="150094"/>
            </a:xfrm>
            <a:custGeom>
              <a:avLst/>
              <a:gdLst>
                <a:gd name="connsiteX0" fmla="*/ 44104 w 44104"/>
                <a:gd name="connsiteY0" fmla="*/ 128176 h 150094"/>
                <a:gd name="connsiteX1" fmla="*/ 44104 w 44104"/>
                <a:gd name="connsiteY1" fmla="*/ 21919 h 150094"/>
                <a:gd name="connsiteX2" fmla="*/ 22052 w 44104"/>
                <a:gd name="connsiteY2" fmla="*/ 0 h 150094"/>
                <a:gd name="connsiteX3" fmla="*/ 0 w 44104"/>
                <a:gd name="connsiteY3" fmla="*/ 21919 h 150094"/>
                <a:gd name="connsiteX4" fmla="*/ 0 w 44104"/>
                <a:gd name="connsiteY4" fmla="*/ 128176 h 150094"/>
                <a:gd name="connsiteX5" fmla="*/ 22052 w 44104"/>
                <a:gd name="connsiteY5" fmla="*/ 150094 h 150094"/>
                <a:gd name="connsiteX6" fmla="*/ 44104 w 44104"/>
                <a:gd name="connsiteY6" fmla="*/ 128176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44104" y="128176"/>
                  </a:move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4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4" y="150094"/>
                    <a:pt x="22052" y="150094"/>
                  </a:cubicBezTo>
                  <a:cubicBezTo>
                    <a:pt x="34231" y="150094"/>
                    <a:pt x="44104" y="140281"/>
                    <a:pt x="44104" y="128176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B1B1D19B-5F5B-164B-2F0A-26A83474E9BB}"/>
                </a:ext>
              </a:extLst>
            </p:cNvPr>
            <p:cNvSpPr/>
            <p:nvPr/>
          </p:nvSpPr>
          <p:spPr>
            <a:xfrm>
              <a:off x="7687800" y="3063876"/>
              <a:ext cx="44104" cy="89751"/>
            </a:xfrm>
            <a:custGeom>
              <a:avLst/>
              <a:gdLst>
                <a:gd name="connsiteX0" fmla="*/ 22415 w 44104"/>
                <a:gd name="connsiteY0" fmla="*/ 2 h 89751"/>
                <a:gd name="connsiteX1" fmla="*/ 0 w 44104"/>
                <a:gd name="connsiteY1" fmla="*/ 21738 h 89751"/>
                <a:gd name="connsiteX2" fmla="*/ 0 w 44104"/>
                <a:gd name="connsiteY2" fmla="*/ 21921 h 89751"/>
                <a:gd name="connsiteX3" fmla="*/ 0 w 44104"/>
                <a:gd name="connsiteY3" fmla="*/ 67833 h 89751"/>
                <a:gd name="connsiteX4" fmla="*/ 22052 w 44104"/>
                <a:gd name="connsiteY4" fmla="*/ 89752 h 89751"/>
                <a:gd name="connsiteX5" fmla="*/ 44104 w 44104"/>
                <a:gd name="connsiteY5" fmla="*/ 67833 h 89751"/>
                <a:gd name="connsiteX6" fmla="*/ 44104 w 44104"/>
                <a:gd name="connsiteY6" fmla="*/ 21921 h 89751"/>
                <a:gd name="connsiteX7" fmla="*/ 22143 w 44104"/>
                <a:gd name="connsiteY7" fmla="*/ 2 h 8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04" h="89751">
                  <a:moveTo>
                    <a:pt x="22415" y="2"/>
                  </a:moveTo>
                  <a:cubicBezTo>
                    <a:pt x="10191" y="-148"/>
                    <a:pt x="154" y="9584"/>
                    <a:pt x="0" y="21738"/>
                  </a:cubicBezTo>
                  <a:cubicBezTo>
                    <a:pt x="0" y="21799"/>
                    <a:pt x="0" y="21860"/>
                    <a:pt x="0" y="21921"/>
                  </a:cubicBezTo>
                  <a:lnTo>
                    <a:pt x="0" y="67833"/>
                  </a:lnTo>
                  <a:cubicBezTo>
                    <a:pt x="0" y="79939"/>
                    <a:pt x="9874" y="89752"/>
                    <a:pt x="22052" y="89752"/>
                  </a:cubicBezTo>
                  <a:cubicBezTo>
                    <a:pt x="34231" y="89752"/>
                    <a:pt x="44104" y="79939"/>
                    <a:pt x="44104" y="67833"/>
                  </a:cubicBezTo>
                  <a:lnTo>
                    <a:pt x="44104" y="21921"/>
                  </a:lnTo>
                  <a:cubicBezTo>
                    <a:pt x="44104" y="9850"/>
                    <a:pt x="34285" y="51"/>
                    <a:pt x="22143" y="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CA2964EA-31EC-B2C9-C2D4-CD74DB532DA7}"/>
                </a:ext>
              </a:extLst>
            </p:cNvPr>
            <p:cNvSpPr/>
            <p:nvPr/>
          </p:nvSpPr>
          <p:spPr>
            <a:xfrm>
              <a:off x="7809447" y="3002127"/>
              <a:ext cx="44107" cy="151500"/>
            </a:xfrm>
            <a:custGeom>
              <a:avLst/>
              <a:gdLst>
                <a:gd name="connsiteX0" fmla="*/ 22009 w 44107"/>
                <a:gd name="connsiteY0" fmla="*/ 151500 h 151500"/>
                <a:gd name="connsiteX1" fmla="*/ 44061 w 44107"/>
                <a:gd name="connsiteY1" fmla="*/ 129582 h 151500"/>
                <a:gd name="connsiteX2" fmla="*/ 44061 w 44107"/>
                <a:gd name="connsiteY2" fmla="*/ 23325 h 151500"/>
                <a:gd name="connsiteX3" fmla="*/ 23470 w 44107"/>
                <a:gd name="connsiteY3" fmla="*/ 46 h 151500"/>
                <a:gd name="connsiteX4" fmla="*/ 48 w 44107"/>
                <a:gd name="connsiteY4" fmla="*/ 20514 h 151500"/>
                <a:gd name="connsiteX5" fmla="*/ 48 w 44107"/>
                <a:gd name="connsiteY5" fmla="*/ 23325 h 151500"/>
                <a:gd name="connsiteX6" fmla="*/ 48 w 44107"/>
                <a:gd name="connsiteY6" fmla="*/ 129582 h 151500"/>
                <a:gd name="connsiteX7" fmla="*/ 21918 w 44107"/>
                <a:gd name="connsiteY7" fmla="*/ 151500 h 151500"/>
                <a:gd name="connsiteX8" fmla="*/ 22009 w 44107"/>
                <a:gd name="connsiteY8" fmla="*/ 151500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151500">
                  <a:moveTo>
                    <a:pt x="22009" y="151500"/>
                  </a:moveTo>
                  <a:cubicBezTo>
                    <a:pt x="34188" y="151500"/>
                    <a:pt x="44061" y="141688"/>
                    <a:pt x="44061" y="129582"/>
                  </a:cubicBezTo>
                  <a:lnTo>
                    <a:pt x="44061" y="23325"/>
                  </a:lnTo>
                  <a:cubicBezTo>
                    <a:pt x="44841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1"/>
                    <a:pt x="-16" y="22389"/>
                    <a:pt x="48" y="23325"/>
                  </a:cubicBezTo>
                  <a:lnTo>
                    <a:pt x="48" y="129582"/>
                  </a:lnTo>
                  <a:cubicBezTo>
                    <a:pt x="-7" y="141637"/>
                    <a:pt x="9785" y="151451"/>
                    <a:pt x="21918" y="151500"/>
                  </a:cubicBezTo>
                  <a:cubicBezTo>
                    <a:pt x="21945" y="151500"/>
                    <a:pt x="21982" y="151500"/>
                    <a:pt x="22009" y="15150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4E5CEA81-3867-5482-E463-F61A4A5336FA}"/>
                </a:ext>
              </a:extLst>
            </p:cNvPr>
            <p:cNvSpPr/>
            <p:nvPr/>
          </p:nvSpPr>
          <p:spPr>
            <a:xfrm>
              <a:off x="7930779" y="2919593"/>
              <a:ext cx="44108" cy="279187"/>
            </a:xfrm>
            <a:custGeom>
              <a:avLst/>
              <a:gdLst>
                <a:gd name="connsiteX0" fmla="*/ 44061 w 44108"/>
                <a:gd name="connsiteY0" fmla="*/ 255863 h 279187"/>
                <a:gd name="connsiteX1" fmla="*/ 44061 w 44108"/>
                <a:gd name="connsiteY1" fmla="*/ 23325 h 279187"/>
                <a:gd name="connsiteX2" fmla="*/ 23470 w 44108"/>
                <a:gd name="connsiteY2" fmla="*/ 46 h 279187"/>
                <a:gd name="connsiteX3" fmla="*/ 48 w 44108"/>
                <a:gd name="connsiteY3" fmla="*/ 20514 h 279187"/>
                <a:gd name="connsiteX4" fmla="*/ 48 w 44108"/>
                <a:gd name="connsiteY4" fmla="*/ 23325 h 279187"/>
                <a:gd name="connsiteX5" fmla="*/ 48 w 44108"/>
                <a:gd name="connsiteY5" fmla="*/ 255863 h 279187"/>
                <a:gd name="connsiteX6" fmla="*/ 20639 w 44108"/>
                <a:gd name="connsiteY6" fmla="*/ 279142 h 279187"/>
                <a:gd name="connsiteX7" fmla="*/ 44061 w 44108"/>
                <a:gd name="connsiteY7" fmla="*/ 258674 h 279187"/>
                <a:gd name="connsiteX8" fmla="*/ 44061 w 44108"/>
                <a:gd name="connsiteY8" fmla="*/ 255863 h 2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8" h="279187">
                  <a:moveTo>
                    <a:pt x="44061" y="255863"/>
                  </a:moveTo>
                  <a:lnTo>
                    <a:pt x="44061" y="23325"/>
                  </a:lnTo>
                  <a:cubicBezTo>
                    <a:pt x="44842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0"/>
                    <a:pt x="-16" y="22389"/>
                    <a:pt x="48" y="23325"/>
                  </a:cubicBezTo>
                  <a:lnTo>
                    <a:pt x="48" y="255863"/>
                  </a:lnTo>
                  <a:cubicBezTo>
                    <a:pt x="-733" y="267944"/>
                    <a:pt x="8487" y="278366"/>
                    <a:pt x="20639" y="279142"/>
                  </a:cubicBezTo>
                  <a:cubicBezTo>
                    <a:pt x="32790" y="279919"/>
                    <a:pt x="43281" y="270754"/>
                    <a:pt x="44061" y="258674"/>
                  </a:cubicBezTo>
                  <a:cubicBezTo>
                    <a:pt x="44125" y="257737"/>
                    <a:pt x="44125" y="256799"/>
                    <a:pt x="44061" y="255863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FBDAED89-AD2A-B0FE-EEF5-DB85298076E3}"/>
                </a:ext>
              </a:extLst>
            </p:cNvPr>
            <p:cNvSpPr/>
            <p:nvPr/>
          </p:nvSpPr>
          <p:spPr>
            <a:xfrm>
              <a:off x="8051886" y="3003443"/>
              <a:ext cx="44285" cy="150187"/>
            </a:xfrm>
            <a:custGeom>
              <a:avLst/>
              <a:gdLst>
                <a:gd name="connsiteX0" fmla="*/ 21961 w 44285"/>
                <a:gd name="connsiteY0" fmla="*/ 150185 h 150187"/>
                <a:gd name="connsiteX1" fmla="*/ 44286 w 44285"/>
                <a:gd name="connsiteY1" fmla="*/ 128720 h 150187"/>
                <a:gd name="connsiteX2" fmla="*/ 44286 w 44285"/>
                <a:gd name="connsiteY2" fmla="*/ 128266 h 150187"/>
                <a:gd name="connsiteX3" fmla="*/ 44286 w 44285"/>
                <a:gd name="connsiteY3" fmla="*/ 22009 h 150187"/>
                <a:gd name="connsiteX4" fmla="*/ 22143 w 44285"/>
                <a:gd name="connsiteY4" fmla="*/ 0 h 150187"/>
                <a:gd name="connsiteX5" fmla="*/ 0 w 44285"/>
                <a:gd name="connsiteY5" fmla="*/ 22009 h 150187"/>
                <a:gd name="connsiteX6" fmla="*/ 0 w 44285"/>
                <a:gd name="connsiteY6" fmla="*/ 128266 h 150187"/>
                <a:gd name="connsiteX7" fmla="*/ 22052 w 44285"/>
                <a:gd name="connsiteY7" fmla="*/ 150185 h 15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85" h="150187">
                  <a:moveTo>
                    <a:pt x="21961" y="150185"/>
                  </a:moveTo>
                  <a:cubicBezTo>
                    <a:pt x="34086" y="150384"/>
                    <a:pt x="44086" y="140774"/>
                    <a:pt x="44286" y="128720"/>
                  </a:cubicBezTo>
                  <a:cubicBezTo>
                    <a:pt x="44286" y="128569"/>
                    <a:pt x="44286" y="128417"/>
                    <a:pt x="44286" y="128266"/>
                  </a:cubicBezTo>
                  <a:lnTo>
                    <a:pt x="44286" y="22009"/>
                  </a:lnTo>
                  <a:cubicBezTo>
                    <a:pt x="44286" y="9854"/>
                    <a:pt x="34376" y="0"/>
                    <a:pt x="22143" y="0"/>
                  </a:cubicBezTo>
                  <a:cubicBezTo>
                    <a:pt x="9910" y="0"/>
                    <a:pt x="0" y="9854"/>
                    <a:pt x="0" y="22009"/>
                  </a:cubicBezTo>
                  <a:lnTo>
                    <a:pt x="0" y="128266"/>
                  </a:lnTo>
                  <a:cubicBezTo>
                    <a:pt x="0" y="140372"/>
                    <a:pt x="9874" y="150185"/>
                    <a:pt x="22052" y="150185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1EBB94BE-E266-071C-F984-E43F48A409E1}"/>
                </a:ext>
              </a:extLst>
            </p:cNvPr>
            <p:cNvSpPr/>
            <p:nvPr/>
          </p:nvSpPr>
          <p:spPr>
            <a:xfrm>
              <a:off x="8173172" y="3063878"/>
              <a:ext cx="44107" cy="91156"/>
            </a:xfrm>
            <a:custGeom>
              <a:avLst/>
              <a:gdLst>
                <a:gd name="connsiteX0" fmla="*/ 22007 w 44107"/>
                <a:gd name="connsiteY0" fmla="*/ 0 h 91156"/>
                <a:gd name="connsiteX1" fmla="*/ 46 w 44107"/>
                <a:gd name="connsiteY1" fmla="*/ 21829 h 91156"/>
                <a:gd name="connsiteX2" fmla="*/ 46 w 44107"/>
                <a:gd name="connsiteY2" fmla="*/ 21919 h 91156"/>
                <a:gd name="connsiteX3" fmla="*/ 46 w 44107"/>
                <a:gd name="connsiteY3" fmla="*/ 67831 h 91156"/>
                <a:gd name="connsiteX4" fmla="*/ 20637 w 44107"/>
                <a:gd name="connsiteY4" fmla="*/ 91110 h 91156"/>
                <a:gd name="connsiteX5" fmla="*/ 44059 w 44107"/>
                <a:gd name="connsiteY5" fmla="*/ 70642 h 91156"/>
                <a:gd name="connsiteX6" fmla="*/ 44059 w 44107"/>
                <a:gd name="connsiteY6" fmla="*/ 67831 h 91156"/>
                <a:gd name="connsiteX7" fmla="*/ 44059 w 44107"/>
                <a:gd name="connsiteY7" fmla="*/ 21919 h 91156"/>
                <a:gd name="connsiteX8" fmla="*/ 22007 w 44107"/>
                <a:gd name="connsiteY8" fmla="*/ 0 h 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91156">
                  <a:moveTo>
                    <a:pt x="22007" y="0"/>
                  </a:moveTo>
                  <a:cubicBezTo>
                    <a:pt x="9874" y="0"/>
                    <a:pt x="46" y="9773"/>
                    <a:pt x="46" y="21829"/>
                  </a:cubicBezTo>
                  <a:cubicBezTo>
                    <a:pt x="46" y="21858"/>
                    <a:pt x="46" y="21889"/>
                    <a:pt x="46" y="21919"/>
                  </a:cubicBezTo>
                  <a:lnTo>
                    <a:pt x="46" y="67831"/>
                  </a:lnTo>
                  <a:cubicBezTo>
                    <a:pt x="-734" y="79912"/>
                    <a:pt x="8486" y="90334"/>
                    <a:pt x="20637" y="91110"/>
                  </a:cubicBezTo>
                  <a:cubicBezTo>
                    <a:pt x="32789" y="91887"/>
                    <a:pt x="43279" y="82722"/>
                    <a:pt x="44059" y="70642"/>
                  </a:cubicBezTo>
                  <a:cubicBezTo>
                    <a:pt x="44123" y="69705"/>
                    <a:pt x="44123" y="68767"/>
                    <a:pt x="44059" y="67831"/>
                  </a:cubicBezTo>
                  <a:lnTo>
                    <a:pt x="44059" y="21919"/>
                  </a:lnTo>
                  <a:cubicBezTo>
                    <a:pt x="44059" y="9813"/>
                    <a:pt x="34186" y="0"/>
                    <a:pt x="22007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14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FE728-F84D-5893-C2ED-85DD63B60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92483" y="3358484"/>
            <a:ext cx="6858000" cy="141033"/>
          </a:xfrm>
          <a:custGeom>
            <a:avLst/>
            <a:gdLst>
              <a:gd name="connsiteX0" fmla="*/ 0 w 9143999"/>
              <a:gd name="connsiteY0" fmla="*/ 0 h 1219200"/>
              <a:gd name="connsiteX1" fmla="*/ 9143999 w 9143999"/>
              <a:gd name="connsiteY1" fmla="*/ 0 h 1219200"/>
              <a:gd name="connsiteX2" fmla="*/ 9143999 w 9143999"/>
              <a:gd name="connsiteY2" fmla="*/ 1219200 h 1219200"/>
              <a:gd name="connsiteX3" fmla="*/ 0 w 914399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999" h="1219200">
                <a:moveTo>
                  <a:pt x="0" y="0"/>
                </a:moveTo>
                <a:lnTo>
                  <a:pt x="9143999" y="0"/>
                </a:lnTo>
                <a:lnTo>
                  <a:pt x="9143999" y="1219200"/>
                </a:lnTo>
                <a:lnTo>
                  <a:pt x="0" y="1219200"/>
                </a:lnTo>
                <a:close/>
              </a:path>
            </a:pathLst>
          </a:cu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1996" y="256032"/>
            <a:ext cx="11009376" cy="975360"/>
          </a:xfrm>
        </p:spPr>
        <p:txBody>
          <a:bodyPr anchor="b" anchorCtr="0"/>
          <a:lstStyle>
            <a:lvl1pPr>
              <a:defRPr lang="en-US" sz="3733" b="0" i="0" u="none" kern="1200" dirty="0">
                <a:solidFill>
                  <a:schemeClr val="bg1"/>
                </a:solidFill>
                <a:latin typeface="+mj-lt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591996" y="1597152"/>
            <a:ext cx="11009376" cy="4523232"/>
          </a:xfrm>
          <a:prstGeom prst="rect">
            <a:avLst/>
          </a:prstGeom>
        </p:spPr>
        <p:txBody>
          <a:bodyPr/>
          <a:lstStyle>
            <a:lvl1pPr marL="226478" indent="-226478" algn="l" defTabSz="912261" rtl="0" eaLnBrk="1" fontAlgn="base" hangingPunct="1">
              <a:lnSpc>
                <a:spcPct val="95000"/>
              </a:lnSpc>
              <a:spcBef>
                <a:spcPts val="1468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667" b="0" i="0" kern="1200" dirty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5073" indent="-228594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 dirty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1550" indent="-226478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133" b="0" i="0" kern="1200" dirty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70967" indent="-226478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 dirty="0">
                <a:solidFill>
                  <a:schemeClr val="tx1"/>
                </a:solidFill>
                <a:latin typeface="CiscoSansTT Light" panose="020B0503020201020303" pitchFamily="34" charset="0"/>
                <a:ea typeface="CiscoSansTT Thin" charset="0"/>
                <a:cs typeface="CiscoSansTT Thin" charset="0"/>
              </a:defRPr>
            </a:lvl4pPr>
          </a:lstStyle>
          <a:p>
            <a:pPr marL="228594" lvl="0" indent="-228594" algn="l" defTabSz="912261" rtl="0" eaLnBrk="1" fontAlgn="base" hangingPunct="1">
              <a:lnSpc>
                <a:spcPct val="95000"/>
              </a:lnSpc>
              <a:spcBef>
                <a:spcPts val="148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id="{AED59B0F-C472-469F-8983-6C5A6F04ED5F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799900" y="6595873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2024  Cisco and/or its affiliates. All rights reserved.   Cisco Public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170BB-3F84-364B-8306-FE4B5A2A8D69}"/>
              </a:ext>
            </a:extLst>
          </p:cNvPr>
          <p:cNvSpPr txBox="1"/>
          <p:nvPr userDrawn="1"/>
        </p:nvSpPr>
        <p:spPr>
          <a:xfrm>
            <a:off x="5659022" y="6577313"/>
            <a:ext cx="87395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 dirty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7BE4A9E-3078-CB42-AECE-D82CF464E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2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US"/>
              <a:t>LABATO-1000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23330D-4CEB-164F-A808-148F5420532F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546A60-BEAA-624F-BAB8-029BD15C36AD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84B23160-586F-C644-888B-BF5945D660E0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2FBB22B-3B08-7344-8D44-C8D3E348EF44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1FCE61E-078B-284B-AB14-3D8C6324881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3B1CEA85-5AE8-4C48-99A2-416D954B41BD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459B252-275A-BE4E-AF7F-BA7B580F6034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CD1C1F-F01B-7D4C-BDEE-C3849F85274C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AFB90D1-6CEE-7A4A-A776-9153B863102B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29945A3-16BF-E042-9EE4-69514A0407A8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FADC72F-89DF-3145-8907-ED60B5BF6FB7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65E1FAE-B379-D345-829A-F365B37D1475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9B3D65B-3B6F-754C-B450-F764E4492F4A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6970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93600" y="256032"/>
            <a:ext cx="11009376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BBA8E59-CEEA-5D41-9632-F51A1F3C4F74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799900" y="6595873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2024  Cisco and/or its affiliates. All rights reserved.   Cisco Public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042864-9243-9C41-A277-58FD1B887CBD}"/>
              </a:ext>
            </a:extLst>
          </p:cNvPr>
          <p:cNvSpPr txBox="1"/>
          <p:nvPr userDrawn="1"/>
        </p:nvSpPr>
        <p:spPr>
          <a:xfrm>
            <a:off x="5659022" y="6577313"/>
            <a:ext cx="87395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 dirty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2942283-CDAE-1A44-962B-8A7F46129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2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US"/>
              <a:t>LABATO-1000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F40320-4346-C141-BF49-179C347F457B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1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D9AFB5-0FF5-2441-AAD8-7FBD56B1A725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3AB660-EAAF-2742-9F61-8837B9277A05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2E1B3AA5-6BDA-8D4F-89E1-0410E5A86CE9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52B723F-3570-D14A-AB66-88F60FAB9B31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30AE696-852A-4B4F-AC68-F594469150DA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1059C78-6566-8541-BB07-7DD8580C0D18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976904-EBA3-9C4D-A78F-CDE1CD5E66CB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AF43ABA-FD74-B94D-B6A9-F39DFD6D9936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0B4A109-B4E2-9F47-BC9D-D8C9A1E78FA1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4D4042E-971A-D441-8A57-8BD03DE5D626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A5CA6FB-86E0-6F42-9797-A8994BC0898F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E05958-56EC-EE4D-B7FA-673ED3CFE90C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2689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bg>
      <p:bgPr>
        <a:solidFill>
          <a:srgbClr val="05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BEAB8-45F5-455C-A20F-B888547CE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8445" y="0"/>
            <a:ext cx="6093555" cy="6858000"/>
          </a:xfrm>
          <a:custGeom>
            <a:avLst/>
            <a:gdLst>
              <a:gd name="connsiteX0" fmla="*/ 0 w 4570166"/>
              <a:gd name="connsiteY0" fmla="*/ 0 h 5143500"/>
              <a:gd name="connsiteX1" fmla="*/ 4570166 w 4570166"/>
              <a:gd name="connsiteY1" fmla="*/ 0 h 5143500"/>
              <a:gd name="connsiteX2" fmla="*/ 4570166 w 4570166"/>
              <a:gd name="connsiteY2" fmla="*/ 5143500 h 5143500"/>
              <a:gd name="connsiteX3" fmla="*/ 0 w 4570166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0166" h="5143500">
                <a:moveTo>
                  <a:pt x="0" y="0"/>
                </a:moveTo>
                <a:lnTo>
                  <a:pt x="4570166" y="0"/>
                </a:lnTo>
                <a:lnTo>
                  <a:pt x="4570166" y="5143500"/>
                </a:lnTo>
                <a:lnTo>
                  <a:pt x="0" y="5143500"/>
                </a:lnTo>
                <a:close/>
              </a:path>
            </a:pathLst>
          </a:cu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E53C8D8-6328-1946-921C-7CA0C68F0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0013" y="2134386"/>
            <a:ext cx="4982736" cy="2589229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lang="en-US" sz="4800" dirty="0">
                <a:solidFill>
                  <a:schemeClr val="bg2"/>
                </a:solidFill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marL="8334" lvl="0" indent="-8334" defTabSz="1219170" eaLnBrk="0" latinLnBrk="0" hangingPunct="0">
              <a:lnSpc>
                <a:spcPct val="90000"/>
              </a:lnSpc>
            </a:pPr>
            <a:r>
              <a:rPr lang="en-US" dirty="0"/>
              <a:t>Segue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92C41A-4C93-D085-B5D3-7E450FFD9055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2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6BB5B7-6665-3107-A0D1-D4EA36C9535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B716C54-70D2-33A0-46A0-A5F435269329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0DE0EF1-B002-14AD-E7D6-B7954C0A9DC0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B2797B7-A7D8-609E-C5DF-6DFC3B38D5AB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76E8CF1-B052-8C08-3E9C-881902E4B2A8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C637F47-8CCC-ECB5-CCD0-F36B0E863AEC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EB5738-949D-7CD1-8F73-5C179778921F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CD11B15D-F7BA-0768-9F51-EB7F80A51EE3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CFCF492-3760-E452-8507-087A61A4BE74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6EC8CC5-4B31-3DF0-419D-EF306330DCCF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F491616-1EE0-F7BE-40BD-8F8B73787505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D3E794B-9F88-A81E-94EC-E71F825C353E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0107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 Video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DC8887-AB91-D351-47B0-851EE0ADE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500"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51C2C"/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D6BEBE-E0E1-21F2-4484-A8C3FDEF580B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1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139DC0-BBAB-9FCE-992B-EF924D6CB89D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260A629-73AC-0DFD-DBC8-B58821C1C960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744DEB2B-E342-86C5-08C6-3C1616D72FCD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B55B9E33-71DF-E498-41B9-F0FFF30CD1A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E549548-A74F-E67A-BE5D-BADC6ABDA1AF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03BE5C3-5F17-4A25-4BA5-F24974D6B389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EE1F0B-A975-C080-47EA-639BCE6C8CD4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02666DE-C422-0C9C-6CA8-C1A961B3DF7D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20C420C-7305-31AA-83E5-A8DA4FBDF2DA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3BA9FE68-DCDF-4570-6698-BE8BCDC88680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1FB51BA9-3E9F-4349-B551-2406BC89D73C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49B18DB-9FE8-6E51-DBC7-A448972E3365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9" name="Title 7">
            <a:extLst>
              <a:ext uri="{FF2B5EF4-FFF2-40B4-BE49-F238E27FC236}">
                <a16:creationId xmlns:a16="http://schemas.microsoft.com/office/drawing/2014/main" id="{2BFE06C5-35A4-E647-8BBA-F20E20FF3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0012" y="2134386"/>
            <a:ext cx="4986528" cy="2589229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lang="en-US" sz="4800" dirty="0">
                <a:solidFill>
                  <a:schemeClr val="bg1"/>
                </a:solidFill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marL="8334" lvl="0" indent="-8334" defTabSz="1219170" eaLnBrk="0" latinLnBrk="0" hangingPunct="0">
              <a:lnSpc>
                <a:spcPct val="90000"/>
              </a:lnSpc>
            </a:pPr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110268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dirty="0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91440" rIns="91440" anchor="t" anchorCtr="0"/>
          <a:lstStyle>
            <a:lvl1pPr marL="226478" indent="-22647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2667">
                <a:solidFill>
                  <a:schemeClr val="tx1"/>
                </a:solidFill>
                <a:latin typeface="+mn-lt"/>
              </a:defRPr>
            </a:lvl1pPr>
            <a:lvl2pPr marL="461422" indent="-234945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681550" indent="-228594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</a:defRPr>
            </a:lvl3pPr>
            <a:lvl4pPr marL="766214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>
                <a:latin typeface="CiscoSansTT Light" panose="020B0503020201020303" pitchFamily="34" charset="0"/>
              </a:defRPr>
            </a:lvl4pPr>
            <a:lvl5pPr marL="992693" indent="-15028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>
                <a:latin typeface="CiscoSansTT Light" panose="020B05030202010203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74E55B2-8612-664F-933D-71B0FB9C2868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799900" y="6595873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2024  Cisco and/or its affiliates. All rights reserved.   Cisco Public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7DDD3CB-2ED2-AE4D-A538-7380C3D52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2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US"/>
              <a:t>LABATO-1000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FD8359-691C-C74D-8F15-8302958D8DDB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1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8D0703-6DCC-4145-83E2-962AAE376677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D7405DD-F8F2-6140-8620-A5E6A40A1F2F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73AFCB3-115A-454D-B073-52908F750AA7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7B421FB-72F5-1643-BD22-850A3DC40ECD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22453C7-091F-7A4C-9C44-30F0BEDEA68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15D9C4A-222B-CB46-8DFC-AE3BD0EEDB43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232814-364E-2147-8CE9-2EED5E0F72D4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6789BFF-298C-084E-A9F1-CF5A162D2B6C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23ED3E01-524E-5843-8AF8-5B18D40B85DF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DD7060F-85B5-484E-AE52-00F24584D3D1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2771A04-ECFE-BC41-BA59-F8B78E389199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AAE7AC1-EB3C-744C-993E-E5BCFB4F61ED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28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 Only Title Slide 1,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sco Live logo and colorful swirling background">
            <a:extLst>
              <a:ext uri="{FF2B5EF4-FFF2-40B4-BE49-F238E27FC236}">
                <a16:creationId xmlns:a16="http://schemas.microsoft.com/office/drawing/2014/main" id="{9CE48706-413F-F039-F123-DA27B0B6240A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18122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82746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436086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436086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240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rgbClr val="051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BAF4DFC-168F-B447-90E7-36F1786002FC}"/>
              </a:ext>
            </a:extLst>
          </p:cNvPr>
          <p:cNvGrpSpPr/>
          <p:nvPr userDrawn="1"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2"/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0C36C89-2BAB-F249-BA2C-C95F9E3A6B3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FA0D7B8C-09C5-E641-9E50-95C9B141D76B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E67653A-79A9-E54F-86DE-A291F699080A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D228CE53-C814-274F-B646-711F5867207C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3DC8B629-8B5C-0849-B222-21D6371992E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728BFA1F-93AC-134A-8F53-E0EA06CFFAE7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3CD6CA-B5B5-3244-9519-A56398875F19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20EE3B4A-4F5F-774E-8961-8DD38BCE802A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06E0E2D-0731-BE45-A0B6-92911AF74C30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EF6B01-E6C6-6442-A3AC-192D7DAD3ECB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CA21DE5-A20C-CA49-B7B0-12215AD22E42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B01FE26-C35D-D14F-A071-DFD34F7B04A1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54B8AABE-ECCD-CE4E-9D51-DE65BBE2A4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881" y="358547"/>
            <a:ext cx="2165015" cy="33000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2221F4C-4D30-B24D-A195-02E62C15F698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08066" y="2547151"/>
            <a:ext cx="3762457" cy="176369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0" i="0" u="none" kern="1200" dirty="0">
                <a:solidFill>
                  <a:schemeClr val="bg2"/>
                </a:solidFill>
                <a:latin typeface="CiscoSansTT Light" panose="020B0503020201020303" pitchFamily="34" charset="0"/>
                <a:ea typeface="ＭＳ Ｐゴシック" charset="0"/>
                <a:cs typeface="CiscoSansTT Light" panose="020B0503020201020303" pitchFamily="34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8334" marR="0" lvl="0" indent="-8334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ＭＳ Ｐゴシック" charset="0"/>
                <a:cs typeface="CiscoSansTT Light" panose="020B0503020201020303" pitchFamily="34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1D37B-79D2-1F07-52A3-42A154555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00000">
            <a:off x="-746640" y="-2024498"/>
            <a:ext cx="13987581" cy="11430601"/>
          </a:xfrm>
          <a:custGeom>
            <a:avLst/>
            <a:gdLst>
              <a:gd name="connsiteX0" fmla="*/ 3357151 w 10490686"/>
              <a:gd name="connsiteY0" fmla="*/ 0 h 8572951"/>
              <a:gd name="connsiteX1" fmla="*/ 10490686 w 10490686"/>
              <a:gd name="connsiteY1" fmla="*/ 4118549 h 8572951"/>
              <a:gd name="connsiteX2" fmla="*/ 7918936 w 10490686"/>
              <a:gd name="connsiteY2" fmla="*/ 8572951 h 8572951"/>
              <a:gd name="connsiteX3" fmla="*/ 0 w 10490686"/>
              <a:gd name="connsiteY3" fmla="*/ 4000951 h 8572951"/>
              <a:gd name="connsiteX4" fmla="*/ 2309950 w 10490686"/>
              <a:gd name="connsiteY4" fmla="*/ 0 h 857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0686" h="8572951">
                <a:moveTo>
                  <a:pt x="3357151" y="0"/>
                </a:moveTo>
                <a:lnTo>
                  <a:pt x="10490686" y="4118549"/>
                </a:lnTo>
                <a:lnTo>
                  <a:pt x="7918936" y="8572951"/>
                </a:lnTo>
                <a:lnTo>
                  <a:pt x="0" y="4000951"/>
                </a:lnTo>
                <a:lnTo>
                  <a:pt x="2309950" y="0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58AD29-235E-404E-93AF-A822BBF6C2D4}"/>
              </a:ext>
            </a:extLst>
          </p:cNvPr>
          <p:cNvSpPr txBox="1"/>
          <p:nvPr userDrawn="1"/>
        </p:nvSpPr>
        <p:spPr>
          <a:xfrm>
            <a:off x="5659022" y="6577313"/>
            <a:ext cx="87395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 dirty="0">
                <a:solidFill>
                  <a:srgbClr val="051C2C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</p:spTree>
    <p:extLst>
      <p:ext uri="{BB962C8B-B14F-4D97-AF65-F5344CB8AC3E}">
        <p14:creationId xmlns:p14="http://schemas.microsoft.com/office/powerpoint/2010/main" val="2153664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0A4B7-EEAF-34D5-7590-59BC8D0CF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3639" y="0"/>
            <a:ext cx="8088363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5A970F-6F5A-E9D6-C865-DDD0EAF4916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65299" y="3048547"/>
            <a:ext cx="7290816" cy="760907"/>
            <a:chOff x="535546" y="2463009"/>
            <a:chExt cx="2044364" cy="213361"/>
          </a:xfrm>
          <a:solidFill>
            <a:srgbClr val="051C2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EF81F2-CF6E-77F6-0786-580F56FC7A87}"/>
                </a:ext>
              </a:extLst>
            </p:cNvPr>
            <p:cNvGrpSpPr/>
            <p:nvPr/>
          </p:nvGrpSpPr>
          <p:grpSpPr>
            <a:xfrm>
              <a:off x="535546" y="2463009"/>
              <a:ext cx="456533" cy="213303"/>
              <a:chOff x="535546" y="2463009"/>
              <a:chExt cx="456533" cy="213303"/>
            </a:xfrm>
            <a:grpFill/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BFC8437-7F41-9482-A0F5-32F5548BA0AB}"/>
                  </a:ext>
                </a:extLst>
              </p:cNvPr>
              <p:cNvSpPr/>
              <p:nvPr/>
            </p:nvSpPr>
            <p:spPr>
              <a:xfrm>
                <a:off x="535546" y="2463009"/>
                <a:ext cx="182668" cy="213272"/>
              </a:xfrm>
              <a:custGeom>
                <a:avLst/>
                <a:gdLst>
                  <a:gd name="connsiteX0" fmla="*/ 182668 w 182668"/>
                  <a:gd name="connsiteY0" fmla="*/ 101500 h 213272"/>
                  <a:gd name="connsiteX1" fmla="*/ 182668 w 182668"/>
                  <a:gd name="connsiteY1" fmla="*/ 209082 h 213272"/>
                  <a:gd name="connsiteX2" fmla="*/ 165289 w 182668"/>
                  <a:gd name="connsiteY2" fmla="*/ 209082 h 213272"/>
                  <a:gd name="connsiteX3" fmla="*/ 162031 w 182668"/>
                  <a:gd name="connsiteY3" fmla="*/ 180117 h 213272"/>
                  <a:gd name="connsiteX4" fmla="*/ 132704 w 182668"/>
                  <a:gd name="connsiteY4" fmla="*/ 205978 h 213272"/>
                  <a:gd name="connsiteX5" fmla="*/ 94688 w 182668"/>
                  <a:gd name="connsiteY5" fmla="*/ 213219 h 213272"/>
                  <a:gd name="connsiteX6" fmla="*/ 24087 w 182668"/>
                  <a:gd name="connsiteY6" fmla="*/ 182186 h 213272"/>
                  <a:gd name="connsiteX7" fmla="*/ 191 w 182668"/>
                  <a:gd name="connsiteY7" fmla="*/ 106672 h 213272"/>
                  <a:gd name="connsiteX8" fmla="*/ 31690 w 182668"/>
                  <a:gd name="connsiteY8" fmla="*/ 23916 h 213272"/>
                  <a:gd name="connsiteX9" fmla="*/ 95774 w 182668"/>
                  <a:gd name="connsiteY9" fmla="*/ 124 h 213272"/>
                  <a:gd name="connsiteX10" fmla="*/ 156600 w 182668"/>
                  <a:gd name="connsiteY10" fmla="*/ 19779 h 213272"/>
                  <a:gd name="connsiteX11" fmla="*/ 181582 w 182668"/>
                  <a:gd name="connsiteY11" fmla="*/ 62191 h 213272"/>
                  <a:gd name="connsiteX12" fmla="*/ 158772 w 182668"/>
                  <a:gd name="connsiteY12" fmla="*/ 62191 h 213272"/>
                  <a:gd name="connsiteX13" fmla="*/ 134877 w 182668"/>
                  <a:gd name="connsiteY13" fmla="*/ 29089 h 213272"/>
                  <a:gd name="connsiteX14" fmla="*/ 94688 w 182668"/>
                  <a:gd name="connsiteY14" fmla="*/ 18744 h 213272"/>
                  <a:gd name="connsiteX15" fmla="*/ 41466 w 182668"/>
                  <a:gd name="connsiteY15" fmla="*/ 43571 h 213272"/>
                  <a:gd name="connsiteX16" fmla="*/ 23001 w 182668"/>
                  <a:gd name="connsiteY16" fmla="*/ 106672 h 213272"/>
                  <a:gd name="connsiteX17" fmla="*/ 47983 w 182668"/>
                  <a:gd name="connsiteY17" fmla="*/ 174945 h 213272"/>
                  <a:gd name="connsiteX18" fmla="*/ 95774 w 182668"/>
                  <a:gd name="connsiteY18" fmla="*/ 194599 h 213272"/>
                  <a:gd name="connsiteX19" fmla="*/ 143566 w 182668"/>
                  <a:gd name="connsiteY19" fmla="*/ 177014 h 213272"/>
                  <a:gd name="connsiteX20" fmla="*/ 160945 w 182668"/>
                  <a:gd name="connsiteY20" fmla="*/ 139774 h 213272"/>
                  <a:gd name="connsiteX21" fmla="*/ 160945 w 182668"/>
                  <a:gd name="connsiteY21" fmla="*/ 119085 h 213272"/>
                  <a:gd name="connsiteX22" fmla="*/ 94688 w 182668"/>
                  <a:gd name="connsiteY22" fmla="*/ 119085 h 213272"/>
                  <a:gd name="connsiteX23" fmla="*/ 94688 w 182668"/>
                  <a:gd name="connsiteY23" fmla="*/ 101500 h 21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2668" h="213272">
                    <a:moveTo>
                      <a:pt x="182668" y="101500"/>
                    </a:moveTo>
                    <a:lnTo>
                      <a:pt x="182668" y="209082"/>
                    </a:lnTo>
                    <a:lnTo>
                      <a:pt x="165289" y="209082"/>
                    </a:lnTo>
                    <a:lnTo>
                      <a:pt x="162031" y="180117"/>
                    </a:lnTo>
                    <a:cubicBezTo>
                      <a:pt x="155341" y="191451"/>
                      <a:pt x="145082" y="200496"/>
                      <a:pt x="132704" y="205978"/>
                    </a:cubicBezTo>
                    <a:cubicBezTo>
                      <a:pt x="120753" y="211047"/>
                      <a:pt x="107767" y="213520"/>
                      <a:pt x="94688" y="213219"/>
                    </a:cubicBezTo>
                    <a:cubicBezTo>
                      <a:pt x="67312" y="214156"/>
                      <a:pt x="41100" y="202634"/>
                      <a:pt x="24087" y="182186"/>
                    </a:cubicBezTo>
                    <a:cubicBezTo>
                      <a:pt x="7052" y="160471"/>
                      <a:pt x="-1408" y="133736"/>
                      <a:pt x="191" y="106672"/>
                    </a:cubicBezTo>
                    <a:cubicBezTo>
                      <a:pt x="191" y="70466"/>
                      <a:pt x="11053" y="43571"/>
                      <a:pt x="31690" y="23916"/>
                    </a:cubicBezTo>
                    <a:cubicBezTo>
                      <a:pt x="48865" y="8163"/>
                      <a:pt x="71936" y="-403"/>
                      <a:pt x="95774" y="124"/>
                    </a:cubicBezTo>
                    <a:cubicBezTo>
                      <a:pt x="117952" y="-1039"/>
                      <a:pt x="139744" y="6003"/>
                      <a:pt x="156600" y="19779"/>
                    </a:cubicBezTo>
                    <a:cubicBezTo>
                      <a:pt x="170159" y="30478"/>
                      <a:pt x="179062" y="45593"/>
                      <a:pt x="181582" y="62191"/>
                    </a:cubicBezTo>
                    <a:lnTo>
                      <a:pt x="158772" y="62191"/>
                    </a:lnTo>
                    <a:cubicBezTo>
                      <a:pt x="155816" y="48541"/>
                      <a:pt x="147199" y="36606"/>
                      <a:pt x="134877" y="29089"/>
                    </a:cubicBezTo>
                    <a:cubicBezTo>
                      <a:pt x="122752" y="22147"/>
                      <a:pt x="108833" y="18564"/>
                      <a:pt x="94688" y="18744"/>
                    </a:cubicBezTo>
                    <a:cubicBezTo>
                      <a:pt x="73696" y="17985"/>
                      <a:pt x="53705" y="27310"/>
                      <a:pt x="41466" y="43571"/>
                    </a:cubicBezTo>
                    <a:cubicBezTo>
                      <a:pt x="27850" y="61945"/>
                      <a:pt x="21326" y="84239"/>
                      <a:pt x="23001" y="106672"/>
                    </a:cubicBezTo>
                    <a:cubicBezTo>
                      <a:pt x="21679" y="131659"/>
                      <a:pt x="30641" y="156152"/>
                      <a:pt x="47983" y="174945"/>
                    </a:cubicBezTo>
                    <a:cubicBezTo>
                      <a:pt x="60453" y="187402"/>
                      <a:pt x="77703" y="194496"/>
                      <a:pt x="95774" y="194599"/>
                    </a:cubicBezTo>
                    <a:cubicBezTo>
                      <a:pt x="113516" y="194963"/>
                      <a:pt x="130690" y="188643"/>
                      <a:pt x="143566" y="177014"/>
                    </a:cubicBezTo>
                    <a:cubicBezTo>
                      <a:pt x="154466" y="167388"/>
                      <a:pt x="160747" y="153929"/>
                      <a:pt x="160945" y="139774"/>
                    </a:cubicBezTo>
                    <a:lnTo>
                      <a:pt x="160945" y="119085"/>
                    </a:lnTo>
                    <a:lnTo>
                      <a:pt x="94688" y="119085"/>
                    </a:lnTo>
                    <a:lnTo>
                      <a:pt x="94688" y="101500"/>
                    </a:ln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C74BC5EB-14DA-2E43-A26E-CCBC39C6F868}"/>
                  </a:ext>
                </a:extLst>
              </p:cNvPr>
              <p:cNvSpPr/>
              <p:nvPr/>
            </p:nvSpPr>
            <p:spPr>
              <a:xfrm>
                <a:off x="794129" y="2465146"/>
                <a:ext cx="197950" cy="211166"/>
              </a:xfrm>
              <a:custGeom>
                <a:avLst/>
                <a:gdLst>
                  <a:gd name="connsiteX0" fmla="*/ 98959 w 197950"/>
                  <a:gd name="connsiteY0" fmla="*/ 211083 h 211166"/>
                  <a:gd name="connsiteX1" fmla="*/ 25099 w 197950"/>
                  <a:gd name="connsiteY1" fmla="*/ 180050 h 211166"/>
                  <a:gd name="connsiteX2" fmla="*/ 117 w 197950"/>
                  <a:gd name="connsiteY2" fmla="*/ 105570 h 211166"/>
                  <a:gd name="connsiteX3" fmla="*/ 32703 w 197950"/>
                  <a:gd name="connsiteY3" fmla="*/ 23849 h 211166"/>
                  <a:gd name="connsiteX4" fmla="*/ 98959 w 197950"/>
                  <a:gd name="connsiteY4" fmla="*/ 57 h 211166"/>
                  <a:gd name="connsiteX5" fmla="*/ 172819 w 197950"/>
                  <a:gd name="connsiteY5" fmla="*/ 31090 h 211166"/>
                  <a:gd name="connsiteX6" fmla="*/ 197800 w 197950"/>
                  <a:gd name="connsiteY6" fmla="*/ 106604 h 211166"/>
                  <a:gd name="connsiteX7" fmla="*/ 165215 w 197950"/>
                  <a:gd name="connsiteY7" fmla="*/ 188325 h 211166"/>
                  <a:gd name="connsiteX8" fmla="*/ 98959 w 197950"/>
                  <a:gd name="connsiteY8" fmla="*/ 211083 h 211166"/>
                  <a:gd name="connsiteX9" fmla="*/ 98959 w 197950"/>
                  <a:gd name="connsiteY9" fmla="*/ 192463 h 211166"/>
                  <a:gd name="connsiteX10" fmla="*/ 154354 w 197950"/>
                  <a:gd name="connsiteY10" fmla="*/ 167636 h 211166"/>
                  <a:gd name="connsiteX11" fmla="*/ 172819 w 197950"/>
                  <a:gd name="connsiteY11" fmla="*/ 104535 h 211166"/>
                  <a:gd name="connsiteX12" fmla="*/ 148923 w 197950"/>
                  <a:gd name="connsiteY12" fmla="*/ 36262 h 211166"/>
                  <a:gd name="connsiteX13" fmla="*/ 97873 w 197950"/>
                  <a:gd name="connsiteY13" fmla="*/ 16608 h 211166"/>
                  <a:gd name="connsiteX14" fmla="*/ 41392 w 197950"/>
                  <a:gd name="connsiteY14" fmla="*/ 42469 h 211166"/>
                  <a:gd name="connsiteX15" fmla="*/ 22927 w 197950"/>
                  <a:gd name="connsiteY15" fmla="*/ 104535 h 211166"/>
                  <a:gd name="connsiteX16" fmla="*/ 46823 w 197950"/>
                  <a:gd name="connsiteY16" fmla="*/ 172809 h 211166"/>
                  <a:gd name="connsiteX17" fmla="*/ 98959 w 197950"/>
                  <a:gd name="connsiteY17" fmla="*/ 192463 h 21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7950" h="211166">
                    <a:moveTo>
                      <a:pt x="98959" y="211083"/>
                    </a:moveTo>
                    <a:cubicBezTo>
                      <a:pt x="70606" y="212271"/>
                      <a:pt x="43293" y="200796"/>
                      <a:pt x="25099" y="180050"/>
                    </a:cubicBezTo>
                    <a:cubicBezTo>
                      <a:pt x="7720" y="158851"/>
                      <a:pt x="-1139" y="132439"/>
                      <a:pt x="117" y="105570"/>
                    </a:cubicBezTo>
                    <a:cubicBezTo>
                      <a:pt x="117" y="70399"/>
                      <a:pt x="10979" y="43503"/>
                      <a:pt x="32703" y="23849"/>
                    </a:cubicBezTo>
                    <a:cubicBezTo>
                      <a:pt x="50721" y="8049"/>
                      <a:pt x="74472" y="-480"/>
                      <a:pt x="98959" y="57"/>
                    </a:cubicBezTo>
                    <a:cubicBezTo>
                      <a:pt x="127269" y="-910"/>
                      <a:pt x="154484" y="10525"/>
                      <a:pt x="172819" y="31090"/>
                    </a:cubicBezTo>
                    <a:cubicBezTo>
                      <a:pt x="190369" y="52602"/>
                      <a:pt x="199233" y="79396"/>
                      <a:pt x="197800" y="106604"/>
                    </a:cubicBezTo>
                    <a:cubicBezTo>
                      <a:pt x="197800" y="141775"/>
                      <a:pt x="186939" y="168671"/>
                      <a:pt x="165215" y="188325"/>
                    </a:cubicBezTo>
                    <a:cubicBezTo>
                      <a:pt x="146712" y="203236"/>
                      <a:pt x="123196" y="211314"/>
                      <a:pt x="98959" y="211083"/>
                    </a:cubicBezTo>
                    <a:close/>
                    <a:moveTo>
                      <a:pt x="98959" y="192463"/>
                    </a:moveTo>
                    <a:cubicBezTo>
                      <a:pt x="120611" y="193477"/>
                      <a:pt x="141374" y="184171"/>
                      <a:pt x="154354" y="167636"/>
                    </a:cubicBezTo>
                    <a:cubicBezTo>
                      <a:pt x="167970" y="149263"/>
                      <a:pt x="174493" y="126968"/>
                      <a:pt x="172819" y="104535"/>
                    </a:cubicBezTo>
                    <a:cubicBezTo>
                      <a:pt x="172819" y="74537"/>
                      <a:pt x="165215" y="52813"/>
                      <a:pt x="148923" y="36262"/>
                    </a:cubicBezTo>
                    <a:cubicBezTo>
                      <a:pt x="135698" y="22979"/>
                      <a:pt x="117075" y="15810"/>
                      <a:pt x="97873" y="16608"/>
                    </a:cubicBezTo>
                    <a:cubicBezTo>
                      <a:pt x="75696" y="15724"/>
                      <a:pt x="54516" y="25422"/>
                      <a:pt x="41392" y="42469"/>
                    </a:cubicBezTo>
                    <a:cubicBezTo>
                      <a:pt x="28398" y="60732"/>
                      <a:pt x="21925" y="82495"/>
                      <a:pt x="22927" y="104535"/>
                    </a:cubicBezTo>
                    <a:cubicBezTo>
                      <a:pt x="22927" y="134534"/>
                      <a:pt x="30530" y="157292"/>
                      <a:pt x="46823" y="172809"/>
                    </a:cubicBezTo>
                    <a:cubicBezTo>
                      <a:pt x="60593" y="185954"/>
                      <a:pt x="79472" y="193071"/>
                      <a:pt x="98959" y="192463"/>
                    </a:cubicBez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225FB7E-C05A-5B87-20E9-B03F283410D5}"/>
                </a:ext>
              </a:extLst>
            </p:cNvPr>
            <p:cNvGrpSpPr/>
            <p:nvPr/>
          </p:nvGrpSpPr>
          <p:grpSpPr>
            <a:xfrm>
              <a:off x="1195043" y="2465134"/>
              <a:ext cx="1384867" cy="211236"/>
              <a:chOff x="1195043" y="2465134"/>
              <a:chExt cx="1384867" cy="211236"/>
            </a:xfrm>
            <a:grpFill/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D559619-8719-EA76-9B10-F5B0B925B9CE}"/>
                  </a:ext>
                </a:extLst>
              </p:cNvPr>
              <p:cNvSpPr/>
              <p:nvPr/>
            </p:nvSpPr>
            <p:spPr>
              <a:xfrm>
                <a:off x="1195043" y="2469340"/>
                <a:ext cx="165332" cy="203018"/>
              </a:xfrm>
              <a:custGeom>
                <a:avLst/>
                <a:gdLst>
                  <a:gd name="connsiteX0" fmla="*/ 0 w 165332"/>
                  <a:gd name="connsiteY0" fmla="*/ 0 h 203018"/>
                  <a:gd name="connsiteX1" fmla="*/ 70601 w 165332"/>
                  <a:gd name="connsiteY1" fmla="*/ 0 h 203018"/>
                  <a:gd name="connsiteX2" fmla="*/ 139030 w 165332"/>
                  <a:gd name="connsiteY2" fmla="*/ 15517 h 203018"/>
                  <a:gd name="connsiteX3" fmla="*/ 156408 w 165332"/>
                  <a:gd name="connsiteY3" fmla="*/ 53791 h 203018"/>
                  <a:gd name="connsiteX4" fmla="*/ 143374 w 165332"/>
                  <a:gd name="connsiteY4" fmla="*/ 82755 h 203018"/>
                  <a:gd name="connsiteX5" fmla="*/ 118393 w 165332"/>
                  <a:gd name="connsiteY5" fmla="*/ 96203 h 203018"/>
                  <a:gd name="connsiteX6" fmla="*/ 154236 w 165332"/>
                  <a:gd name="connsiteY6" fmla="*/ 113789 h 203018"/>
                  <a:gd name="connsiteX7" fmla="*/ 165098 w 165332"/>
                  <a:gd name="connsiteY7" fmla="*/ 144822 h 203018"/>
                  <a:gd name="connsiteX8" fmla="*/ 141202 w 165332"/>
                  <a:gd name="connsiteY8" fmla="*/ 190337 h 203018"/>
                  <a:gd name="connsiteX9" fmla="*/ 76032 w 165332"/>
                  <a:gd name="connsiteY9" fmla="*/ 202751 h 203018"/>
                  <a:gd name="connsiteX10" fmla="*/ 0 w 165332"/>
                  <a:gd name="connsiteY10" fmla="*/ 202751 h 203018"/>
                  <a:gd name="connsiteX11" fmla="*/ 0 w 165332"/>
                  <a:gd name="connsiteY11" fmla="*/ 0 h 203018"/>
                  <a:gd name="connsiteX12" fmla="*/ 74946 w 165332"/>
                  <a:gd name="connsiteY12" fmla="*/ 31033 h 203018"/>
                  <a:gd name="connsiteX13" fmla="*/ 49964 w 165332"/>
                  <a:gd name="connsiteY13" fmla="*/ 31033 h 203018"/>
                  <a:gd name="connsiteX14" fmla="*/ 49964 w 165332"/>
                  <a:gd name="connsiteY14" fmla="*/ 82755 h 203018"/>
                  <a:gd name="connsiteX15" fmla="*/ 76032 w 165332"/>
                  <a:gd name="connsiteY15" fmla="*/ 82755 h 203018"/>
                  <a:gd name="connsiteX16" fmla="*/ 99928 w 165332"/>
                  <a:gd name="connsiteY16" fmla="*/ 75514 h 203018"/>
                  <a:gd name="connsiteX17" fmla="*/ 107531 w 165332"/>
                  <a:gd name="connsiteY17" fmla="*/ 55860 h 203018"/>
                  <a:gd name="connsiteX18" fmla="*/ 98842 w 165332"/>
                  <a:gd name="connsiteY18" fmla="*/ 38274 h 203018"/>
                  <a:gd name="connsiteX19" fmla="*/ 74946 w 165332"/>
                  <a:gd name="connsiteY19" fmla="*/ 31033 h 203018"/>
                  <a:gd name="connsiteX20" fmla="*/ 80377 w 165332"/>
                  <a:gd name="connsiteY20" fmla="*/ 111720 h 203018"/>
                  <a:gd name="connsiteX21" fmla="*/ 49964 w 165332"/>
                  <a:gd name="connsiteY21" fmla="*/ 111720 h 203018"/>
                  <a:gd name="connsiteX22" fmla="*/ 49964 w 165332"/>
                  <a:gd name="connsiteY22" fmla="*/ 171718 h 203018"/>
                  <a:gd name="connsiteX23" fmla="*/ 78204 w 165332"/>
                  <a:gd name="connsiteY23" fmla="*/ 171718 h 203018"/>
                  <a:gd name="connsiteX24" fmla="*/ 106445 w 165332"/>
                  <a:gd name="connsiteY24" fmla="*/ 163442 h 203018"/>
                  <a:gd name="connsiteX25" fmla="*/ 114048 w 165332"/>
                  <a:gd name="connsiteY25" fmla="*/ 142753 h 203018"/>
                  <a:gd name="connsiteX26" fmla="*/ 104272 w 165332"/>
                  <a:gd name="connsiteY26" fmla="*/ 118961 h 203018"/>
                  <a:gd name="connsiteX27" fmla="*/ 80377 w 165332"/>
                  <a:gd name="connsiteY27" fmla="*/ 111720 h 20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65332" h="203018">
                    <a:moveTo>
                      <a:pt x="0" y="0"/>
                    </a:moveTo>
                    <a:lnTo>
                      <a:pt x="70601" y="0"/>
                    </a:lnTo>
                    <a:cubicBezTo>
                      <a:pt x="102100" y="0"/>
                      <a:pt x="124910" y="5172"/>
                      <a:pt x="139030" y="15517"/>
                    </a:cubicBezTo>
                    <a:cubicBezTo>
                      <a:pt x="151100" y="24761"/>
                      <a:pt x="157604" y="39083"/>
                      <a:pt x="156408" y="53791"/>
                    </a:cubicBezTo>
                    <a:cubicBezTo>
                      <a:pt x="156521" y="64760"/>
                      <a:pt x="151792" y="75269"/>
                      <a:pt x="143374" y="82755"/>
                    </a:cubicBezTo>
                    <a:cubicBezTo>
                      <a:pt x="136254" y="89021"/>
                      <a:pt x="127701" y="93625"/>
                      <a:pt x="118393" y="96203"/>
                    </a:cubicBezTo>
                    <a:cubicBezTo>
                      <a:pt x="131882" y="98622"/>
                      <a:pt x="144337" y="104733"/>
                      <a:pt x="154236" y="113789"/>
                    </a:cubicBezTo>
                    <a:cubicBezTo>
                      <a:pt x="161807" y="122474"/>
                      <a:pt x="165682" y="133548"/>
                      <a:pt x="165098" y="144822"/>
                    </a:cubicBezTo>
                    <a:cubicBezTo>
                      <a:pt x="166954" y="163103"/>
                      <a:pt x="157672" y="180783"/>
                      <a:pt x="141202" y="190337"/>
                    </a:cubicBezTo>
                    <a:cubicBezTo>
                      <a:pt x="121015" y="199894"/>
                      <a:pt x="98527" y="204177"/>
                      <a:pt x="76032" y="202751"/>
                    </a:cubicBezTo>
                    <a:lnTo>
                      <a:pt x="0" y="202751"/>
                    </a:lnTo>
                    <a:lnTo>
                      <a:pt x="0" y="0"/>
                    </a:lnTo>
                    <a:close/>
                    <a:moveTo>
                      <a:pt x="74946" y="31033"/>
                    </a:moveTo>
                    <a:lnTo>
                      <a:pt x="49964" y="31033"/>
                    </a:lnTo>
                    <a:lnTo>
                      <a:pt x="49964" y="82755"/>
                    </a:lnTo>
                    <a:lnTo>
                      <a:pt x="76032" y="82755"/>
                    </a:lnTo>
                    <a:cubicBezTo>
                      <a:pt x="84704" y="83570"/>
                      <a:pt x="93345" y="80952"/>
                      <a:pt x="99928" y="75514"/>
                    </a:cubicBezTo>
                    <a:cubicBezTo>
                      <a:pt x="105271" y="70284"/>
                      <a:pt x="108034" y="63141"/>
                      <a:pt x="107531" y="55860"/>
                    </a:cubicBezTo>
                    <a:cubicBezTo>
                      <a:pt x="107635" y="49036"/>
                      <a:pt x="104430" y="42547"/>
                      <a:pt x="98842" y="38274"/>
                    </a:cubicBezTo>
                    <a:cubicBezTo>
                      <a:pt x="92084" y="33140"/>
                      <a:pt x="83575" y="30561"/>
                      <a:pt x="74946" y="31033"/>
                    </a:cubicBezTo>
                    <a:close/>
                    <a:moveTo>
                      <a:pt x="80377" y="111720"/>
                    </a:moveTo>
                    <a:lnTo>
                      <a:pt x="49964" y="111720"/>
                    </a:lnTo>
                    <a:lnTo>
                      <a:pt x="49964" y="171718"/>
                    </a:lnTo>
                    <a:lnTo>
                      <a:pt x="78204" y="171718"/>
                    </a:lnTo>
                    <a:cubicBezTo>
                      <a:pt x="88405" y="172698"/>
                      <a:pt x="98588" y="169714"/>
                      <a:pt x="106445" y="163442"/>
                    </a:cubicBezTo>
                    <a:cubicBezTo>
                      <a:pt x="111707" y="157749"/>
                      <a:pt x="114433" y="150328"/>
                      <a:pt x="114048" y="142753"/>
                    </a:cubicBezTo>
                    <a:cubicBezTo>
                      <a:pt x="114722" y="133825"/>
                      <a:pt x="111130" y="125083"/>
                      <a:pt x="104272" y="118961"/>
                    </a:cubicBezTo>
                    <a:cubicBezTo>
                      <a:pt x="97600" y="113678"/>
                      <a:pt x="89028" y="111081"/>
                      <a:pt x="80377" y="111720"/>
                    </a:cubicBez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60D3A4C-7A1B-A76E-FC32-95EBD0A89166}"/>
                  </a:ext>
                </a:extLst>
              </p:cNvPr>
              <p:cNvSpPr/>
              <p:nvPr/>
            </p:nvSpPr>
            <p:spPr>
              <a:xfrm>
                <a:off x="1427483" y="2469340"/>
                <a:ext cx="144460" cy="202750"/>
              </a:xfrm>
              <a:custGeom>
                <a:avLst/>
                <a:gdLst>
                  <a:gd name="connsiteX0" fmla="*/ 135771 w 144460"/>
                  <a:gd name="connsiteY0" fmla="*/ 83790 h 202750"/>
                  <a:gd name="connsiteX1" fmla="*/ 135771 w 144460"/>
                  <a:gd name="connsiteY1" fmla="*/ 116892 h 202750"/>
                  <a:gd name="connsiteX2" fmla="*/ 49964 w 144460"/>
                  <a:gd name="connsiteY2" fmla="*/ 116892 h 202750"/>
                  <a:gd name="connsiteX3" fmla="*/ 49964 w 144460"/>
                  <a:gd name="connsiteY3" fmla="*/ 168614 h 202750"/>
                  <a:gd name="connsiteX4" fmla="*/ 144461 w 144460"/>
                  <a:gd name="connsiteY4" fmla="*/ 168614 h 202750"/>
                  <a:gd name="connsiteX5" fmla="*/ 144461 w 144460"/>
                  <a:gd name="connsiteY5" fmla="*/ 202751 h 202750"/>
                  <a:gd name="connsiteX6" fmla="*/ 0 w 144460"/>
                  <a:gd name="connsiteY6" fmla="*/ 202751 h 202750"/>
                  <a:gd name="connsiteX7" fmla="*/ 0 w 144460"/>
                  <a:gd name="connsiteY7" fmla="*/ 0 h 202750"/>
                  <a:gd name="connsiteX8" fmla="*/ 144461 w 144460"/>
                  <a:gd name="connsiteY8" fmla="*/ 0 h 202750"/>
                  <a:gd name="connsiteX9" fmla="*/ 144461 w 144460"/>
                  <a:gd name="connsiteY9" fmla="*/ 35171 h 202750"/>
                  <a:gd name="connsiteX10" fmla="*/ 49964 w 144460"/>
                  <a:gd name="connsiteY10" fmla="*/ 35171 h 202750"/>
                  <a:gd name="connsiteX11" fmla="*/ 49964 w 144460"/>
                  <a:gd name="connsiteY11" fmla="*/ 84824 h 202750"/>
                  <a:gd name="connsiteX12" fmla="*/ 135771 w 144460"/>
                  <a:gd name="connsiteY12" fmla="*/ 84824 h 20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4460" h="202750">
                    <a:moveTo>
                      <a:pt x="135771" y="83790"/>
                    </a:moveTo>
                    <a:lnTo>
                      <a:pt x="135771" y="116892"/>
                    </a:lnTo>
                    <a:lnTo>
                      <a:pt x="49964" y="116892"/>
                    </a:lnTo>
                    <a:lnTo>
                      <a:pt x="49964" y="168614"/>
                    </a:lnTo>
                    <a:lnTo>
                      <a:pt x="144461" y="168614"/>
                    </a:lnTo>
                    <a:lnTo>
                      <a:pt x="144461" y="202751"/>
                    </a:lnTo>
                    <a:lnTo>
                      <a:pt x="0" y="202751"/>
                    </a:lnTo>
                    <a:lnTo>
                      <a:pt x="0" y="0"/>
                    </a:lnTo>
                    <a:lnTo>
                      <a:pt x="144461" y="0"/>
                    </a:lnTo>
                    <a:lnTo>
                      <a:pt x="144461" y="35171"/>
                    </a:lnTo>
                    <a:lnTo>
                      <a:pt x="49964" y="35171"/>
                    </a:lnTo>
                    <a:lnTo>
                      <a:pt x="49964" y="84824"/>
                    </a:lnTo>
                    <a:lnTo>
                      <a:pt x="135771" y="84824"/>
                    </a:ln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2185B0D-CD47-0A59-9D89-BFB8F9F40FA3}"/>
                  </a:ext>
                </a:extLst>
              </p:cNvPr>
              <p:cNvSpPr/>
              <p:nvPr/>
            </p:nvSpPr>
            <p:spPr>
              <a:xfrm>
                <a:off x="1622994" y="2469340"/>
                <a:ext cx="197683" cy="202750"/>
              </a:xfrm>
              <a:custGeom>
                <a:avLst/>
                <a:gdLst>
                  <a:gd name="connsiteX0" fmla="*/ 122737 w 197683"/>
                  <a:gd name="connsiteY0" fmla="*/ 202751 h 202750"/>
                  <a:gd name="connsiteX1" fmla="*/ 76032 w 197683"/>
                  <a:gd name="connsiteY1" fmla="*/ 202751 h 202750"/>
                  <a:gd name="connsiteX2" fmla="*/ 76032 w 197683"/>
                  <a:gd name="connsiteY2" fmla="*/ 122064 h 202750"/>
                  <a:gd name="connsiteX3" fmla="*/ 0 w 197683"/>
                  <a:gd name="connsiteY3" fmla="*/ 0 h 202750"/>
                  <a:gd name="connsiteX4" fmla="*/ 53222 w 197683"/>
                  <a:gd name="connsiteY4" fmla="*/ 0 h 202750"/>
                  <a:gd name="connsiteX5" fmla="*/ 99928 w 197683"/>
                  <a:gd name="connsiteY5" fmla="*/ 82755 h 202750"/>
                  <a:gd name="connsiteX6" fmla="*/ 149892 w 197683"/>
                  <a:gd name="connsiteY6" fmla="*/ 0 h 202750"/>
                  <a:gd name="connsiteX7" fmla="*/ 197683 w 197683"/>
                  <a:gd name="connsiteY7" fmla="*/ 0 h 202750"/>
                  <a:gd name="connsiteX8" fmla="*/ 121651 w 197683"/>
                  <a:gd name="connsiteY8" fmla="*/ 122064 h 202750"/>
                  <a:gd name="connsiteX9" fmla="*/ 121651 w 197683"/>
                  <a:gd name="connsiteY9" fmla="*/ 202751 h 20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7683" h="202750">
                    <a:moveTo>
                      <a:pt x="122737" y="202751"/>
                    </a:moveTo>
                    <a:lnTo>
                      <a:pt x="76032" y="202751"/>
                    </a:lnTo>
                    <a:lnTo>
                      <a:pt x="76032" y="122064"/>
                    </a:lnTo>
                    <a:lnTo>
                      <a:pt x="0" y="0"/>
                    </a:lnTo>
                    <a:lnTo>
                      <a:pt x="53222" y="0"/>
                    </a:lnTo>
                    <a:lnTo>
                      <a:pt x="99928" y="82755"/>
                    </a:lnTo>
                    <a:lnTo>
                      <a:pt x="149892" y="0"/>
                    </a:lnTo>
                    <a:lnTo>
                      <a:pt x="197683" y="0"/>
                    </a:lnTo>
                    <a:lnTo>
                      <a:pt x="121651" y="122064"/>
                    </a:lnTo>
                    <a:lnTo>
                      <a:pt x="121651" y="202751"/>
                    </a:ln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22B5976-842C-DB5E-1ACC-0C79F8FF7548}"/>
                  </a:ext>
                </a:extLst>
              </p:cNvPr>
              <p:cNvSpPr/>
              <p:nvPr/>
            </p:nvSpPr>
            <p:spPr>
              <a:xfrm>
                <a:off x="1858693" y="2465134"/>
                <a:ext cx="208544" cy="211236"/>
              </a:xfrm>
              <a:custGeom>
                <a:avLst/>
                <a:gdLst>
                  <a:gd name="connsiteX0" fmla="*/ 104272 w 208544"/>
                  <a:gd name="connsiteY0" fmla="*/ 211095 h 211236"/>
                  <a:gd name="connsiteX1" fmla="*/ 28240 w 208544"/>
                  <a:gd name="connsiteY1" fmla="*/ 184200 h 211236"/>
                  <a:gd name="connsiteX2" fmla="*/ 0 w 208544"/>
                  <a:gd name="connsiteY2" fmla="*/ 105582 h 211236"/>
                  <a:gd name="connsiteX3" fmla="*/ 36930 w 208544"/>
                  <a:gd name="connsiteY3" fmla="*/ 20758 h 211236"/>
                  <a:gd name="connsiteX4" fmla="*/ 104272 w 208544"/>
                  <a:gd name="connsiteY4" fmla="*/ 69 h 211236"/>
                  <a:gd name="connsiteX5" fmla="*/ 180304 w 208544"/>
                  <a:gd name="connsiteY5" fmla="*/ 26964 h 211236"/>
                  <a:gd name="connsiteX6" fmla="*/ 208545 w 208544"/>
                  <a:gd name="connsiteY6" fmla="*/ 105582 h 211236"/>
                  <a:gd name="connsiteX7" fmla="*/ 171615 w 208544"/>
                  <a:gd name="connsiteY7" fmla="*/ 190406 h 211236"/>
                  <a:gd name="connsiteX8" fmla="*/ 104272 w 208544"/>
                  <a:gd name="connsiteY8" fmla="*/ 211095 h 211236"/>
                  <a:gd name="connsiteX9" fmla="*/ 104272 w 208544"/>
                  <a:gd name="connsiteY9" fmla="*/ 177993 h 211236"/>
                  <a:gd name="connsiteX10" fmla="*/ 143374 w 208544"/>
                  <a:gd name="connsiteY10" fmla="*/ 160407 h 211236"/>
                  <a:gd name="connsiteX11" fmla="*/ 158581 w 208544"/>
                  <a:gd name="connsiteY11" fmla="*/ 105582 h 211236"/>
                  <a:gd name="connsiteX12" fmla="*/ 140116 w 208544"/>
                  <a:gd name="connsiteY12" fmla="*/ 46619 h 211236"/>
                  <a:gd name="connsiteX13" fmla="*/ 105358 w 208544"/>
                  <a:gd name="connsiteY13" fmla="*/ 33171 h 211236"/>
                  <a:gd name="connsiteX14" fmla="*/ 66256 w 208544"/>
                  <a:gd name="connsiteY14" fmla="*/ 50757 h 211236"/>
                  <a:gd name="connsiteX15" fmla="*/ 51050 w 208544"/>
                  <a:gd name="connsiteY15" fmla="*/ 105582 h 211236"/>
                  <a:gd name="connsiteX16" fmla="*/ 70601 w 208544"/>
                  <a:gd name="connsiteY16" fmla="*/ 164545 h 211236"/>
                  <a:gd name="connsiteX17" fmla="*/ 104272 w 208544"/>
                  <a:gd name="connsiteY17" fmla="*/ 177993 h 21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8544" h="211236">
                    <a:moveTo>
                      <a:pt x="104272" y="211095"/>
                    </a:moveTo>
                    <a:cubicBezTo>
                      <a:pt x="76184" y="212083"/>
                      <a:pt x="48834" y="202409"/>
                      <a:pt x="28240" y="184200"/>
                    </a:cubicBezTo>
                    <a:cubicBezTo>
                      <a:pt x="8689" y="165580"/>
                      <a:pt x="0" y="139719"/>
                      <a:pt x="0" y="105582"/>
                    </a:cubicBezTo>
                    <a:cubicBezTo>
                      <a:pt x="0" y="67308"/>
                      <a:pt x="11948" y="39378"/>
                      <a:pt x="36930" y="20758"/>
                    </a:cubicBezTo>
                    <a:cubicBezTo>
                      <a:pt x="56318" y="6896"/>
                      <a:pt x="80029" y="-387"/>
                      <a:pt x="104272" y="69"/>
                    </a:cubicBezTo>
                    <a:cubicBezTo>
                      <a:pt x="132361" y="-919"/>
                      <a:pt x="159710" y="8755"/>
                      <a:pt x="180304" y="26964"/>
                    </a:cubicBezTo>
                    <a:cubicBezTo>
                      <a:pt x="199855" y="45584"/>
                      <a:pt x="208545" y="71445"/>
                      <a:pt x="208545" y="105582"/>
                    </a:cubicBezTo>
                    <a:cubicBezTo>
                      <a:pt x="208545" y="143856"/>
                      <a:pt x="196597" y="171786"/>
                      <a:pt x="171615" y="190406"/>
                    </a:cubicBezTo>
                    <a:cubicBezTo>
                      <a:pt x="152629" y="204998"/>
                      <a:pt x="128635" y="212370"/>
                      <a:pt x="104272" y="211095"/>
                    </a:cubicBezTo>
                    <a:close/>
                    <a:moveTo>
                      <a:pt x="104272" y="177993"/>
                    </a:moveTo>
                    <a:cubicBezTo>
                      <a:pt x="119479" y="178304"/>
                      <a:pt x="133968" y="171792"/>
                      <a:pt x="143374" y="160407"/>
                    </a:cubicBezTo>
                    <a:cubicBezTo>
                      <a:pt x="154432" y="144138"/>
                      <a:pt x="159765" y="124932"/>
                      <a:pt x="158581" y="105582"/>
                    </a:cubicBezTo>
                    <a:cubicBezTo>
                      <a:pt x="158581" y="78687"/>
                      <a:pt x="152064" y="59032"/>
                      <a:pt x="140116" y="46619"/>
                    </a:cubicBezTo>
                    <a:cubicBezTo>
                      <a:pt x="131079" y="37619"/>
                      <a:pt x="118425" y="32726"/>
                      <a:pt x="105358" y="33171"/>
                    </a:cubicBezTo>
                    <a:cubicBezTo>
                      <a:pt x="90152" y="32860"/>
                      <a:pt x="75663" y="39372"/>
                      <a:pt x="66256" y="50757"/>
                    </a:cubicBezTo>
                    <a:cubicBezTo>
                      <a:pt x="55199" y="67027"/>
                      <a:pt x="49866" y="86232"/>
                      <a:pt x="51050" y="105582"/>
                    </a:cubicBezTo>
                    <a:cubicBezTo>
                      <a:pt x="51050" y="132478"/>
                      <a:pt x="57567" y="152132"/>
                      <a:pt x="70601" y="164545"/>
                    </a:cubicBezTo>
                    <a:cubicBezTo>
                      <a:pt x="79388" y="173276"/>
                      <a:pt x="91575" y="178145"/>
                      <a:pt x="104272" y="177993"/>
                    </a:cubicBez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4CFE5B2C-EDB7-ABF4-6725-FB87AE43FB6A}"/>
                  </a:ext>
                </a:extLst>
              </p:cNvPr>
              <p:cNvSpPr/>
              <p:nvPr/>
            </p:nvSpPr>
            <p:spPr>
              <a:xfrm>
                <a:off x="2138925" y="2469340"/>
                <a:ext cx="177045" cy="202750"/>
              </a:xfrm>
              <a:custGeom>
                <a:avLst/>
                <a:gdLst>
                  <a:gd name="connsiteX0" fmla="*/ 134685 w 177045"/>
                  <a:gd name="connsiteY0" fmla="*/ 0 h 202750"/>
                  <a:gd name="connsiteX1" fmla="*/ 177046 w 177045"/>
                  <a:gd name="connsiteY1" fmla="*/ 0 h 202750"/>
                  <a:gd name="connsiteX2" fmla="*/ 177046 w 177045"/>
                  <a:gd name="connsiteY2" fmla="*/ 202751 h 202750"/>
                  <a:gd name="connsiteX3" fmla="*/ 125996 w 177045"/>
                  <a:gd name="connsiteY3" fmla="*/ 202751 h 202750"/>
                  <a:gd name="connsiteX4" fmla="*/ 42361 w 177045"/>
                  <a:gd name="connsiteY4" fmla="*/ 58963 h 202750"/>
                  <a:gd name="connsiteX5" fmla="*/ 42361 w 177045"/>
                  <a:gd name="connsiteY5" fmla="*/ 202751 h 202750"/>
                  <a:gd name="connsiteX6" fmla="*/ 0 w 177045"/>
                  <a:gd name="connsiteY6" fmla="*/ 202751 h 202750"/>
                  <a:gd name="connsiteX7" fmla="*/ 0 w 177045"/>
                  <a:gd name="connsiteY7" fmla="*/ 0 h 202750"/>
                  <a:gd name="connsiteX8" fmla="*/ 55395 w 177045"/>
                  <a:gd name="connsiteY8" fmla="*/ 0 h 202750"/>
                  <a:gd name="connsiteX9" fmla="*/ 135771 w 177045"/>
                  <a:gd name="connsiteY9" fmla="*/ 138615 h 202750"/>
                  <a:gd name="connsiteX10" fmla="*/ 135771 w 177045"/>
                  <a:gd name="connsiteY10" fmla="*/ 0 h 20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7045" h="202750">
                    <a:moveTo>
                      <a:pt x="134685" y="0"/>
                    </a:moveTo>
                    <a:lnTo>
                      <a:pt x="177046" y="0"/>
                    </a:lnTo>
                    <a:lnTo>
                      <a:pt x="177046" y="202751"/>
                    </a:lnTo>
                    <a:lnTo>
                      <a:pt x="125996" y="202751"/>
                    </a:lnTo>
                    <a:lnTo>
                      <a:pt x="42361" y="58963"/>
                    </a:lnTo>
                    <a:lnTo>
                      <a:pt x="42361" y="202751"/>
                    </a:lnTo>
                    <a:lnTo>
                      <a:pt x="0" y="202751"/>
                    </a:lnTo>
                    <a:lnTo>
                      <a:pt x="0" y="0"/>
                    </a:lnTo>
                    <a:lnTo>
                      <a:pt x="55395" y="0"/>
                    </a:lnTo>
                    <a:lnTo>
                      <a:pt x="135771" y="138615"/>
                    </a:lnTo>
                    <a:lnTo>
                      <a:pt x="135771" y="0"/>
                    </a:ln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A9D16A6-AF0A-F56B-DF98-B5F5F6F8F6C4}"/>
                  </a:ext>
                </a:extLst>
              </p:cNvPr>
              <p:cNvSpPr/>
              <p:nvPr/>
            </p:nvSpPr>
            <p:spPr>
              <a:xfrm>
                <a:off x="2393089" y="2469340"/>
                <a:ext cx="186821" cy="202750"/>
              </a:xfrm>
              <a:custGeom>
                <a:avLst/>
                <a:gdLst>
                  <a:gd name="connsiteX0" fmla="*/ 0 w 186821"/>
                  <a:gd name="connsiteY0" fmla="*/ 0 h 202750"/>
                  <a:gd name="connsiteX1" fmla="*/ 80377 w 186821"/>
                  <a:gd name="connsiteY1" fmla="*/ 0 h 202750"/>
                  <a:gd name="connsiteX2" fmla="*/ 186821 w 186821"/>
                  <a:gd name="connsiteY2" fmla="*/ 101375 h 202750"/>
                  <a:gd name="connsiteX3" fmla="*/ 81463 w 186821"/>
                  <a:gd name="connsiteY3" fmla="*/ 202751 h 202750"/>
                  <a:gd name="connsiteX4" fmla="*/ 1086 w 186821"/>
                  <a:gd name="connsiteY4" fmla="*/ 202751 h 202750"/>
                  <a:gd name="connsiteX5" fmla="*/ 1086 w 186821"/>
                  <a:gd name="connsiteY5" fmla="*/ 0 h 202750"/>
                  <a:gd name="connsiteX6" fmla="*/ 80377 w 186821"/>
                  <a:gd name="connsiteY6" fmla="*/ 32068 h 202750"/>
                  <a:gd name="connsiteX7" fmla="*/ 49964 w 186821"/>
                  <a:gd name="connsiteY7" fmla="*/ 32068 h 202750"/>
                  <a:gd name="connsiteX8" fmla="*/ 49964 w 186821"/>
                  <a:gd name="connsiteY8" fmla="*/ 169649 h 202750"/>
                  <a:gd name="connsiteX9" fmla="*/ 80377 w 186821"/>
                  <a:gd name="connsiteY9" fmla="*/ 169649 h 202750"/>
                  <a:gd name="connsiteX10" fmla="*/ 135771 w 186821"/>
                  <a:gd name="connsiteY10" fmla="*/ 101375 h 202750"/>
                  <a:gd name="connsiteX11" fmla="*/ 118392 w 186821"/>
                  <a:gd name="connsiteY11" fmla="*/ 46550 h 202750"/>
                  <a:gd name="connsiteX12" fmla="*/ 80377 w 186821"/>
                  <a:gd name="connsiteY12" fmla="*/ 32068 h 202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6821" h="202750">
                    <a:moveTo>
                      <a:pt x="0" y="0"/>
                    </a:moveTo>
                    <a:lnTo>
                      <a:pt x="80377" y="0"/>
                    </a:lnTo>
                    <a:cubicBezTo>
                      <a:pt x="150978" y="0"/>
                      <a:pt x="186821" y="34137"/>
                      <a:pt x="186821" y="101375"/>
                    </a:cubicBezTo>
                    <a:cubicBezTo>
                      <a:pt x="186821" y="168614"/>
                      <a:pt x="152064" y="202751"/>
                      <a:pt x="81463" y="202751"/>
                    </a:cubicBezTo>
                    <a:lnTo>
                      <a:pt x="1086" y="202751"/>
                    </a:lnTo>
                    <a:lnTo>
                      <a:pt x="1086" y="0"/>
                    </a:lnTo>
                    <a:close/>
                    <a:moveTo>
                      <a:pt x="80377" y="32068"/>
                    </a:moveTo>
                    <a:lnTo>
                      <a:pt x="49964" y="32068"/>
                    </a:lnTo>
                    <a:lnTo>
                      <a:pt x="49964" y="169649"/>
                    </a:lnTo>
                    <a:lnTo>
                      <a:pt x="80377" y="169649"/>
                    </a:lnTo>
                    <a:cubicBezTo>
                      <a:pt x="117306" y="169649"/>
                      <a:pt x="135771" y="146891"/>
                      <a:pt x="135771" y="101375"/>
                    </a:cubicBezTo>
                    <a:cubicBezTo>
                      <a:pt x="135771" y="76549"/>
                      <a:pt x="130340" y="57929"/>
                      <a:pt x="118392" y="46550"/>
                    </a:cubicBezTo>
                    <a:cubicBezTo>
                      <a:pt x="108552" y="36669"/>
                      <a:pt x="94660" y="31378"/>
                      <a:pt x="80377" y="32068"/>
                    </a:cubicBezTo>
                    <a:close/>
                  </a:path>
                </a:pathLst>
              </a:custGeom>
              <a:grpFill/>
              <a:ln w="1084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DEAA55-BEB2-3F04-DF00-B784B4F35D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4318" y="419756"/>
            <a:ext cx="1797921" cy="490115"/>
            <a:chOff x="3837709" y="836121"/>
            <a:chExt cx="1468582" cy="400336"/>
          </a:xfrm>
          <a:solidFill>
            <a:schemeClr val="bg1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F5CF411-ECA0-D6AB-FAEF-EEA1A793607D}"/>
                </a:ext>
              </a:extLst>
            </p:cNvPr>
            <p:cNvGrpSpPr/>
            <p:nvPr/>
          </p:nvGrpSpPr>
          <p:grpSpPr>
            <a:xfrm>
              <a:off x="3837709" y="1047428"/>
              <a:ext cx="563901" cy="126511"/>
              <a:chOff x="2826390" y="-407669"/>
              <a:chExt cx="1216132" cy="272841"/>
            </a:xfrm>
            <a:grpFill/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61FB425-7B62-53B9-CD12-C796827F3E02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EE5DD46-670E-F50E-0352-24158A25D766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0BF313EE-76CF-8482-4EA2-D975A5C9AA73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1BDCBA9-E1C0-BCA2-0635-F2F60FFE86D5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3C276EE9-54EE-077A-A2DB-03D9A0116FC6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550339-E531-E7E5-A2D4-5167D76227D2}"/>
                </a:ext>
              </a:extLst>
            </p:cNvPr>
            <p:cNvGrpSpPr/>
            <p:nvPr/>
          </p:nvGrpSpPr>
          <p:grpSpPr>
            <a:xfrm>
              <a:off x="4468299" y="836121"/>
              <a:ext cx="837992" cy="400336"/>
              <a:chOff x="4186345" y="-863385"/>
              <a:chExt cx="1807247" cy="863385"/>
            </a:xfrm>
            <a:grpFill/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D5DC53A-CCD0-5BC7-1C87-82DC9385EA48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395F2BC-6108-90FC-E19D-714C31B288C7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D701AAE-5632-FCF8-5C45-CF83260FEAF9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62C17C3E-57D5-0C3A-0940-9774BD7080DE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8F171B36-28C4-2A94-3F4B-36C8644BEA32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F2EEAE-D9B5-CB4A-A159-B9640427B4DF}"/>
              </a:ext>
            </a:extLst>
          </p:cNvPr>
          <p:cNvSpPr txBox="1"/>
          <p:nvPr userDrawn="1"/>
        </p:nvSpPr>
        <p:spPr>
          <a:xfrm>
            <a:off x="5574865" y="6308789"/>
            <a:ext cx="1042273" cy="2974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lvl="0" algn="ctr">
              <a:defRPr sz="100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US" sz="1333" dirty="0">
                <a:solidFill>
                  <a:schemeClr val="bg1"/>
                </a:solidFill>
              </a:rPr>
              <a:t>#CiscoLive</a:t>
            </a:r>
          </a:p>
        </p:txBody>
      </p:sp>
    </p:spTree>
    <p:extLst>
      <p:ext uri="{BB962C8B-B14F-4D97-AF65-F5344CB8AC3E}">
        <p14:creationId xmlns:p14="http://schemas.microsoft.com/office/powerpoint/2010/main" val="292181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 Only Title Slide 2, Four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sco Live logo and colorful swirling background">
            <a:extLst>
              <a:ext uri="{FF2B5EF4-FFF2-40B4-BE49-F238E27FC236}">
                <a16:creationId xmlns:a16="http://schemas.microsoft.com/office/drawing/2014/main" id="{C70B9301-35B3-CF27-F25D-746C83161ECC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</p:spTree>
    <p:extLst>
      <p:ext uri="{BB962C8B-B14F-4D97-AF65-F5344CB8AC3E}">
        <p14:creationId xmlns:p14="http://schemas.microsoft.com/office/powerpoint/2010/main" val="28588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vent Only Title Slide 3,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sco Live logo and colorful swirling background">
            <a:extLst>
              <a:ext uri="{FF2B5EF4-FFF2-40B4-BE49-F238E27FC236}">
                <a16:creationId xmlns:a16="http://schemas.microsoft.com/office/drawing/2014/main" id="{BAB225A3-3498-5D17-491F-7780AB9AE991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1556884"/>
            <a:ext cx="6656388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3203123"/>
            <a:ext cx="6656388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850" y="3736526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0687" y="3736526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850" y="6364224"/>
            <a:ext cx="3906838" cy="493776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850" y="4363133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0687" y="4363133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89D1F9-5949-EAFF-931D-8121D6A66A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850" y="4986338"/>
            <a:ext cx="3725863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1ACE7D-3D09-2D50-1C06-DBAD3893A9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0687" y="4986338"/>
            <a:ext cx="3727451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Speaker Title placeholder, @social</a:t>
            </a:r>
          </a:p>
        </p:txBody>
      </p:sp>
    </p:spTree>
    <p:extLst>
      <p:ext uri="{BB962C8B-B14F-4D97-AF65-F5344CB8AC3E}">
        <p14:creationId xmlns:p14="http://schemas.microsoft.com/office/powerpoint/2010/main" val="1767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470DCA-01D3-75CC-4B81-AF6AC1F46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298146"/>
            <a:ext cx="274955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6DE8E-18DA-4564-080D-AD4F9F492D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8588" y="29686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1C779-BAEC-654A-5E9A-684AEBA7E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900" y="29686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7F1A5-67B6-4A78-7FA7-0860E1B6F9B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00302-2202-F22C-D162-871BF904F4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89721BA-2483-DEFA-072E-C239D71C615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08588" y="91603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436EA96-10D6-0B67-92C5-C97D6E84A4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84900" y="91603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82ADEE-BC09-145D-38EB-0A131B879A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08588" y="153520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50FC43C-1D70-B264-F381-C416AE9C32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4900" y="153520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F1E87A0-E771-2798-AE31-7465A0C8C0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588" y="215437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376DB2F-8985-8D94-1425-3D32A34E2A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4900" y="215437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6E6B033-A385-D67E-6367-977FD14D4D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8588" y="277354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A506B17-A4B6-80A8-C925-5E4DFF0624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4900" y="277354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3CEC6C0-ECF8-09F2-D837-FCB4AC73B5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08588" y="339271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D62E654-52B2-8AE3-CFE7-9BFC3F9A7FE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4900" y="339271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CC4706E-ABE1-3858-C659-4A0C05085F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08588" y="4011883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30AF02C-954A-14DB-B8BE-37D465C1A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4900" y="4011883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D21AFAF-2F9A-C29E-4D70-334C4224A2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08588" y="4631055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 dirty="0"/>
              <a:t>##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6409D04-B0ED-ADB8-E812-E3189B6CD7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84900" y="4631055"/>
            <a:ext cx="568325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 dirty="0"/>
              <a:t>Agenda list placeholder</a:t>
            </a:r>
          </a:p>
        </p:txBody>
      </p:sp>
    </p:spTree>
    <p:extLst>
      <p:ext uri="{BB962C8B-B14F-4D97-AF65-F5344CB8AC3E}">
        <p14:creationId xmlns:p14="http://schemas.microsoft.com/office/powerpoint/2010/main" val="4980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754" y="1244599"/>
            <a:ext cx="11544396" cy="4835321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B4362-70A2-3ADC-C4AA-ADA6E4E09C94}"/>
              </a:ext>
            </a:extLst>
          </p:cNvPr>
          <p:cNvSpPr>
            <a:spLocks/>
          </p:cNvSpPr>
          <p:nvPr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2B348-7CFA-9BD7-7FBA-A3E160A67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0688" y="6445885"/>
            <a:ext cx="3727450" cy="4114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defTabSz="814318">
              <a:defRPr/>
            </a:pPr>
            <a:r>
              <a:rPr lang="en-US"/>
              <a:t>LABATO-1000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CAE8E-F596-3416-3914-B7C065191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5425" y="6448929"/>
            <a:ext cx="1773238" cy="4114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fld id="{C3C42FAE-7A31-41D3-A712-51D9B15D0B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7" descr="Cisco Logo">
            <a:extLst>
              <a:ext uri="{FF2B5EF4-FFF2-40B4-BE49-F238E27FC236}">
                <a16:creationId xmlns:a16="http://schemas.microsoft.com/office/drawing/2014/main" id="{E912C7E4-465D-A60D-49E8-6866FAAE6559}"/>
              </a:ext>
            </a:extLst>
          </p:cNvPr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E3397-B7E0-F9B7-D1AC-C859F3CFC5A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779260"/>
            <a:ext cx="6350" cy="152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6E7EC-889D-89B3-D79A-E428BF2D4520}"/>
              </a:ext>
            </a:extLst>
          </p:cNvPr>
          <p:cNvSpPr>
            <a:spLocks/>
          </p:cNvSpPr>
          <p:nvPr userDrawn="1"/>
        </p:nvSpPr>
        <p:spPr bwMode="ltGray">
          <a:xfrm>
            <a:off x="323850" y="6448930"/>
            <a:ext cx="3285935" cy="40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Cisco and/or its affiliates. All rights reserved.</a:t>
            </a:r>
          </a:p>
        </p:txBody>
      </p:sp>
      <p:pic>
        <p:nvPicPr>
          <p:cNvPr id="10" name="Picture 7" descr="Cisco Logo">
            <a:extLst>
              <a:ext uri="{FF2B5EF4-FFF2-40B4-BE49-F238E27FC236}">
                <a16:creationId xmlns:a16="http://schemas.microsoft.com/office/drawing/2014/main" id="{26F24D0F-76AC-1D00-D353-1A0B1EBEBB76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1520088" y="635444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26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60" r:id="rId11"/>
    <p:sldLayoutId id="2147483961" r:id="rId12"/>
    <p:sldLayoutId id="2147483920" r:id="rId13"/>
    <p:sldLayoutId id="2147483962" r:id="rId14"/>
    <p:sldLayoutId id="2147483963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  <p:sldLayoutId id="2147483932" r:id="rId27"/>
    <p:sldLayoutId id="2147483933" r:id="rId28"/>
    <p:sldLayoutId id="2147483934" r:id="rId29"/>
    <p:sldLayoutId id="2147483935" r:id="rId30"/>
    <p:sldLayoutId id="2147483936" r:id="rId31"/>
    <p:sldLayoutId id="2147483937" r:id="rId32"/>
    <p:sldLayoutId id="2147483938" r:id="rId33"/>
    <p:sldLayoutId id="2147483939" r:id="rId34"/>
    <p:sldLayoutId id="2147483940" r:id="rId35"/>
    <p:sldLayoutId id="2147483941" r:id="rId36"/>
    <p:sldLayoutId id="2147483942" r:id="rId37"/>
    <p:sldLayoutId id="2147483943" r:id="rId38"/>
    <p:sldLayoutId id="2147483944" r:id="rId39"/>
    <p:sldLayoutId id="2147483945" r:id="rId40"/>
    <p:sldLayoutId id="2147483946" r:id="rId41"/>
    <p:sldLayoutId id="2147483947" r:id="rId42"/>
    <p:sldLayoutId id="2147483948" r:id="rId43"/>
    <p:sldLayoutId id="2147483949" r:id="rId44"/>
    <p:sldLayoutId id="2147483950" r:id="rId45"/>
    <p:sldLayoutId id="2147483951" r:id="rId46"/>
    <p:sldLayoutId id="2147483952" r:id="rId47"/>
    <p:sldLayoutId id="2147483953" r:id="rId48"/>
    <p:sldLayoutId id="2147483954" r:id="rId49"/>
    <p:sldLayoutId id="2147483955" r:id="rId50"/>
    <p:sldLayoutId id="2147483956" r:id="rId51"/>
    <p:sldLayoutId id="2147483957" r:id="rId52"/>
    <p:sldLayoutId id="2147483958" r:id="rId53"/>
    <p:sldLayoutId id="2147483959" r:id="rId54"/>
    <p:sldLayoutId id="2147483964" r:id="rId55"/>
    <p:sldLayoutId id="2147483965" r:id="rId56"/>
    <p:sldLayoutId id="2147483966" r:id="rId57"/>
    <p:sldLayoutId id="2147483967" r:id="rId58"/>
    <p:sldLayoutId id="2147483969" r:id="rId59"/>
    <p:sldLayoutId id="2147483970" r:id="rId60"/>
    <p:sldLayoutId id="2147483971" r:id="rId6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912276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Tx/>
        <a:buSzPct val="70000"/>
        <a:buFont typeface="Arial" panose="020B0604020202020204" pitchFamily="34" charset="0"/>
        <a:buNone/>
        <a:defRPr lang="en-US" sz="32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8288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20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1pPr>
      <a:lvl2pPr marL="36576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2pPr>
      <a:lvl3pPr marL="54864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3pPr>
      <a:lvl4pPr marL="73152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4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4pPr>
      <a:lvl5pPr marL="91440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2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>
          <p15:clr>
            <a:srgbClr val="F26B43"/>
          </p15:clr>
        </p15:guide>
        <p15:guide id="67" pos="204" userDrawn="1">
          <p15:clr>
            <a:srgbClr val="F26B43"/>
          </p15:clr>
        </p15:guide>
        <p15:guide id="68" pos="7476" userDrawn="1">
          <p15:clr>
            <a:srgbClr val="F26B43"/>
          </p15:clr>
        </p15:guide>
        <p15:guide id="69" pos="3840" userDrawn="1">
          <p15:clr>
            <a:srgbClr val="F26B43"/>
          </p15:clr>
        </p15:guide>
        <p15:guide id="70" orient="horz" pos="3827" userDrawn="1">
          <p15:clr>
            <a:srgbClr val="9FCC3B"/>
          </p15:clr>
        </p15:guide>
        <p15:guide id="71" orient="horz" pos="202" userDrawn="1">
          <p15:clr>
            <a:srgbClr val="F26B43"/>
          </p15:clr>
        </p15:guide>
        <p15:guide id="72" orient="horz" pos="392" userDrawn="1">
          <p15:clr>
            <a:srgbClr val="A4A3A4"/>
          </p15:clr>
        </p15:guide>
        <p15:guide id="73" orient="horz" pos="2552" userDrawn="1">
          <p15:clr>
            <a:srgbClr val="A4A3A4"/>
          </p15:clr>
        </p15:guide>
        <p15:guide id="74" orient="horz" pos="600" userDrawn="1">
          <p15:clr>
            <a:srgbClr val="A4A3A4"/>
          </p15:clr>
        </p15:guide>
        <p15:guide id="75" orient="horz" pos="1766" userDrawn="1">
          <p15:clr>
            <a:srgbClr val="A4A3A4"/>
          </p15:clr>
        </p15:guide>
        <p15:guide id="76" orient="horz" pos="2355" userDrawn="1">
          <p15:clr>
            <a:srgbClr val="A4A3A4"/>
          </p15:clr>
        </p15:guide>
        <p15:guide id="77" orient="horz" pos="4118" userDrawn="1">
          <p15:clr>
            <a:srgbClr val="F26B43"/>
          </p15:clr>
        </p15:guide>
        <p15:guide id="78" orient="horz" pos="1178" userDrawn="1">
          <p15:clr>
            <a:srgbClr val="A4A3A4"/>
          </p15:clr>
        </p15:guide>
        <p15:guide id="79" orient="horz" pos="1374" userDrawn="1">
          <p15:clr>
            <a:srgbClr val="A4A3A4"/>
          </p15:clr>
        </p15:guide>
        <p15:guide id="80" orient="horz" pos="1570" userDrawn="1">
          <p15:clr>
            <a:srgbClr val="A4A3A4"/>
          </p15:clr>
        </p15:guide>
        <p15:guide id="81" pos="703" userDrawn="1">
          <p15:clr>
            <a:srgbClr val="A4A3A4"/>
          </p15:clr>
        </p15:guide>
        <p15:guide id="82" pos="820" userDrawn="1">
          <p15:clr>
            <a:srgbClr val="A4A3A4"/>
          </p15:clr>
        </p15:guide>
        <p15:guide id="83" pos="1321" userDrawn="1">
          <p15:clr>
            <a:srgbClr val="A4A3A4"/>
          </p15:clr>
        </p15:guide>
        <p15:guide id="84" pos="1435" userDrawn="1">
          <p15:clr>
            <a:srgbClr val="A4A3A4"/>
          </p15:clr>
        </p15:guide>
        <p15:guide id="85" pos="1936" userDrawn="1">
          <p15:clr>
            <a:srgbClr val="A4A3A4"/>
          </p15:clr>
        </p15:guide>
        <p15:guide id="86" pos="2051" userDrawn="1">
          <p15:clr>
            <a:srgbClr val="A4A3A4"/>
          </p15:clr>
        </p15:guide>
        <p15:guide id="87" pos="2551" userDrawn="1">
          <p15:clr>
            <a:srgbClr val="A4A3A4"/>
          </p15:clr>
        </p15:guide>
        <p15:guide id="88" pos="2665" userDrawn="1">
          <p15:clr>
            <a:srgbClr val="A4A3A4"/>
          </p15:clr>
        </p15:guide>
        <p15:guide id="89" pos="3167" userDrawn="1">
          <p15:clr>
            <a:srgbClr val="A4A3A4"/>
          </p15:clr>
        </p15:guide>
        <p15:guide id="90" pos="3281" userDrawn="1">
          <p15:clr>
            <a:srgbClr val="A4A3A4"/>
          </p15:clr>
        </p15:guide>
        <p15:guide id="91" pos="3783" userDrawn="1">
          <p15:clr>
            <a:srgbClr val="A4A3A4"/>
          </p15:clr>
        </p15:guide>
        <p15:guide id="92" pos="3896" userDrawn="1">
          <p15:clr>
            <a:srgbClr val="A4A3A4"/>
          </p15:clr>
        </p15:guide>
        <p15:guide id="93" pos="4397" userDrawn="1">
          <p15:clr>
            <a:srgbClr val="A4A3A4"/>
          </p15:clr>
        </p15:guide>
        <p15:guide id="94" pos="4512" userDrawn="1">
          <p15:clr>
            <a:srgbClr val="A4A3A4"/>
          </p15:clr>
        </p15:guide>
        <p15:guide id="95" pos="5013" userDrawn="1">
          <p15:clr>
            <a:srgbClr val="A4A3A4"/>
          </p15:clr>
        </p15:guide>
        <p15:guide id="96" pos="5128" userDrawn="1">
          <p15:clr>
            <a:srgbClr val="A4A3A4"/>
          </p15:clr>
        </p15:guide>
        <p15:guide id="97" pos="5629" userDrawn="1">
          <p15:clr>
            <a:srgbClr val="A4A3A4"/>
          </p15:clr>
        </p15:guide>
        <p15:guide id="98" pos="5742" userDrawn="1">
          <p15:clr>
            <a:srgbClr val="A4A3A4"/>
          </p15:clr>
        </p15:guide>
        <p15:guide id="99" pos="6244" userDrawn="1">
          <p15:clr>
            <a:srgbClr val="A4A3A4"/>
          </p15:clr>
        </p15:guide>
        <p15:guide id="100" pos="6359" userDrawn="1">
          <p15:clr>
            <a:srgbClr val="A4A3A4"/>
          </p15:clr>
        </p15:guide>
        <p15:guide id="101" pos="6859" userDrawn="1">
          <p15:clr>
            <a:srgbClr val="A4A3A4"/>
          </p15:clr>
        </p15:guide>
        <p15:guide id="102" pos="6975" userDrawn="1">
          <p15:clr>
            <a:srgbClr val="A4A3A4"/>
          </p15:clr>
        </p15:guide>
        <p15:guide id="103" orient="horz" pos="784" userDrawn="1">
          <p15:clr>
            <a:srgbClr val="A4A3A4"/>
          </p15:clr>
        </p15:guide>
        <p15:guide id="104" orient="horz" pos="980" userDrawn="1">
          <p15:clr>
            <a:srgbClr val="A4A3A4"/>
          </p15:clr>
        </p15:guide>
        <p15:guide id="105" orient="horz" pos="1962" userDrawn="1">
          <p15:clr>
            <a:srgbClr val="A4A3A4"/>
          </p15:clr>
        </p15:guide>
        <p15:guide id="106" orient="horz" pos="2747" userDrawn="1">
          <p15:clr>
            <a:srgbClr val="A4A3A4"/>
          </p15:clr>
        </p15:guide>
        <p15:guide id="107" orient="horz" pos="2945" userDrawn="1">
          <p15:clr>
            <a:srgbClr val="A4A3A4"/>
          </p15:clr>
        </p15:guide>
        <p15:guide id="108" orient="horz" pos="3141" userDrawn="1">
          <p15:clr>
            <a:srgbClr val="A4A3A4"/>
          </p15:clr>
        </p15:guide>
        <p15:guide id="109" orient="horz" pos="3337" userDrawn="1">
          <p15:clr>
            <a:srgbClr val="A4A3A4"/>
          </p15:clr>
        </p15:guide>
        <p15:guide id="110" orient="horz" pos="3535" userDrawn="1">
          <p15:clr>
            <a:srgbClr val="A4A3A4"/>
          </p15:clr>
        </p15:guide>
        <p15:guide id="111" orient="horz" pos="3730" userDrawn="1">
          <p15:clr>
            <a:srgbClr val="A4A3A4"/>
          </p15:clr>
        </p15:guide>
        <p15:guide id="112" orient="horz" pos="3936" userDrawn="1">
          <p15:clr>
            <a:srgbClr val="A4A3A4"/>
          </p15:clr>
        </p15:guide>
        <p15:guide id="113" orient="horz" pos="187" userDrawn="1">
          <p15:clr>
            <a:srgbClr val="9FCC3B"/>
          </p15:clr>
        </p15:guide>
        <p15:guide id="114" pos="455" userDrawn="1">
          <p15:clr>
            <a:srgbClr val="9FCC3B"/>
          </p15:clr>
        </p15:guide>
        <p15:guide id="115" pos="1069" userDrawn="1">
          <p15:clr>
            <a:srgbClr val="9FCC3B"/>
          </p15:clr>
        </p15:guide>
        <p15:guide id="116" pos="1685" userDrawn="1">
          <p15:clr>
            <a:srgbClr val="9FCC3B"/>
          </p15:clr>
        </p15:guide>
        <p15:guide id="117" pos="2301" userDrawn="1">
          <p15:clr>
            <a:srgbClr val="9FCC3B"/>
          </p15:clr>
        </p15:guide>
        <p15:guide id="118" pos="2915" userDrawn="1">
          <p15:clr>
            <a:srgbClr val="9FCC3B"/>
          </p15:clr>
        </p15:guide>
        <p15:guide id="119" pos="3531" userDrawn="1">
          <p15:clr>
            <a:srgbClr val="9FCC3B"/>
          </p15:clr>
        </p15:guide>
        <p15:guide id="120" pos="4146" userDrawn="1">
          <p15:clr>
            <a:srgbClr val="9FCC3B"/>
          </p15:clr>
        </p15:guide>
        <p15:guide id="121" pos="4762" userDrawn="1">
          <p15:clr>
            <a:srgbClr val="9FCC3B"/>
          </p15:clr>
        </p15:guide>
        <p15:guide id="122" pos="5378" userDrawn="1">
          <p15:clr>
            <a:srgbClr val="9FCC3B"/>
          </p15:clr>
        </p15:guide>
        <p15:guide id="123" pos="5992" userDrawn="1">
          <p15:clr>
            <a:srgbClr val="9FCC3B"/>
          </p15:clr>
        </p15:guide>
        <p15:guide id="124" pos="6609" userDrawn="1">
          <p15:clr>
            <a:srgbClr val="9FCC3B"/>
          </p15:clr>
        </p15:guide>
        <p15:guide id="125" pos="7225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rendiendoarduino.wordpress.com/2015/03/26/variable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rendiendoarduino.wordpress.com/2015/03/26/variables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ingfacts.nl/berichten/marketingfacts-lanceert-special-over-marketing-automation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cisco.com/learning/tracks/cisco-xdr/" TargetMode="External"/><Relationship Id="rId2" Type="http://schemas.openxmlformats.org/officeDocument/2006/relationships/hyperlink" Target="https://developer.cisco.com/docs/cisco-xdr/#!automation-api-guide" TargetMode="Externa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en.wikipedia.org/wiki/Swagger_(software)" TargetMode="External"/><Relationship Id="rId5" Type="http://schemas.openxmlformats.org/officeDocument/2006/relationships/image" Target="../media/image53.png"/><Relationship Id="rId4" Type="http://schemas.openxmlformats.org/officeDocument/2006/relationships/hyperlink" Target="https://automate.us.security.cisco.com/api/v1.1/workflows/start/%3cWORKFLOW_I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json.org/json-en.html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on-path/JsonPath" TargetMode="External"/><Relationship Id="rId2" Type="http://schemas.openxmlformats.org/officeDocument/2006/relationships/hyperlink" Target="https://goessner.net/articles/JsonPath/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global/on-demand-library.html?search=BRKPRG-1220#/session/1571332420490001DMtb" TargetMode="External"/><Relationship Id="rId2" Type="http://schemas.openxmlformats.org/officeDocument/2006/relationships/hyperlink" Target="https://www.ciscolive.com/c/dam/r/ciscolive/us/docs/2020/pdf/DGTL-BRKPRG-1220.pdf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hetelecareblog.blogspot.com/2012/04/tick-box-telecare-its-coming-to-you.html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best.com/2015/03/29/job-physical-requirements-and-restrictions-protect-everyone-in-business-and-at-work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oundreport.com/priorities-for-website-owners-a-steady-growth-for-long-term-success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versity.org/wiki/IC3/Computer_Software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northerninsights.blogspot.com/2013/09/consumers-targeted-by-bc-liberals.html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akucae/3686680582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sottovoce360.blogspot.com/2013/07/i-programmi-brain-fitness-migliorano-la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urve.coventry.ac.uk/open/items/590998d1-0b42-f321-aca3-06e63956f2b3/1/final.zip/cwlln/resources/WorkPackage2/about.html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x.stackexchange.com/questions/89235/hps-pc-load-letter-ux-fiasco-how-did-they-allow-it-how-to-prevent-similar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commons.wikimedia.org/wiki/File:Whiteboard_with_markers.jpg" TargetMode="Externa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cisco.com/c/en/us/support/index.html" TargetMode="Externa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cisco.com/docs/cisco-xdr/#!automation-api-guide" TargetMode="External"/><Relationship Id="rId2" Type="http://schemas.openxmlformats.org/officeDocument/2006/relationships/hyperlink" Target="https://docs.xdr.security.cisco.com/Content/Automate/about-automation.htm" TargetMode="External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hyperlink" Target="http://www.ciscolive.com/on-demand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kafka.apache.org/" TargetMode="Externa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7F789-C8C3-2781-A4E9-79A6191C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5A61E5-8516-436F-2E73-62F77A30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the Easy Way With XDR Automation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CE995-B7EC-DD32-017E-9EF35F300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LAB Supplement Deck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9978FD-D1D2-C31D-031E-32A824E757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Shaun Roberts</a:t>
            </a:r>
          </a:p>
          <a:p>
            <a:r>
              <a:rPr lang="en-US" dirty="0">
                <a:solidFill>
                  <a:schemeClr val="bg2"/>
                </a:solidFill>
              </a:rPr>
              <a:t>Distinguished </a:t>
            </a:r>
            <a:r>
              <a:rPr lang="en-US" dirty="0" err="1">
                <a:solidFill>
                  <a:schemeClr val="bg2"/>
                </a:solidFill>
              </a:rPr>
              <a:t>Engineer.CX</a:t>
            </a:r>
            <a:r>
              <a:rPr lang="en-US" dirty="0">
                <a:solidFill>
                  <a:schemeClr val="bg2"/>
                </a:solidFill>
              </a:rPr>
              <a:t>, @</a:t>
            </a:r>
            <a:r>
              <a:rPr lang="en-US" dirty="0" err="1">
                <a:solidFill>
                  <a:schemeClr val="bg2"/>
                </a:solidFill>
              </a:rPr>
              <a:t>LordAutomation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4EE02-B23D-4203-D073-80C794444C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Mohammed Hamzeh</a:t>
            </a:r>
          </a:p>
          <a:p>
            <a:r>
              <a:rPr lang="en-US" dirty="0">
                <a:solidFill>
                  <a:schemeClr val="bg2"/>
                </a:solidFill>
              </a:rPr>
              <a:t>Principal </a:t>
            </a:r>
            <a:r>
              <a:rPr lang="en-US" dirty="0" err="1">
                <a:solidFill>
                  <a:schemeClr val="bg2"/>
                </a:solidFill>
              </a:rPr>
              <a:t>Engineer.CX</a:t>
            </a:r>
            <a:r>
              <a:rPr lang="en-US" dirty="0">
                <a:solidFill>
                  <a:schemeClr val="bg2"/>
                </a:solidFill>
              </a:rPr>
              <a:t>, @Moh_27903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FD4499-3F94-D529-61BC-EA3D86F510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Session ID: LABATO-1000</a:t>
            </a:r>
          </a:p>
        </p:txBody>
      </p:sp>
    </p:spTree>
    <p:extLst>
      <p:ext uri="{BB962C8B-B14F-4D97-AF65-F5344CB8AC3E}">
        <p14:creationId xmlns:p14="http://schemas.microsoft.com/office/powerpoint/2010/main" val="35808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492375"/>
            <a:ext cx="7235825" cy="1868487"/>
          </a:xfrm>
        </p:spPr>
        <p:txBody>
          <a:bodyPr anchor="ctr">
            <a:normAutofit/>
          </a:bodyPr>
          <a:lstStyle/>
          <a:p>
            <a:r>
              <a:rPr lang="en-US"/>
              <a:t>XDR </a:t>
            </a:r>
            <a:br>
              <a:rPr lang="en-US"/>
            </a:br>
            <a:r>
              <a:rPr lang="en-US"/>
              <a:t>Automation Components</a:t>
            </a:r>
          </a:p>
        </p:txBody>
      </p:sp>
    </p:spTree>
    <p:extLst>
      <p:ext uri="{BB962C8B-B14F-4D97-AF65-F5344CB8AC3E}">
        <p14:creationId xmlns:p14="http://schemas.microsoft.com/office/powerpoint/2010/main" val="11988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8D4B28-21DF-D444-A20E-AB02D1ABE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34239-61BB-43C8-A971-9FC42DAA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BD4D75-7755-7647-80A3-7B2137CEF4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12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Workflow: Sequence of activities or actions</a:t>
            </a:r>
          </a:p>
          <a:p>
            <a:r>
              <a:rPr lang="en-US"/>
              <a:t>Activity: Can be a REST call, Run Terminal, Send Email etc., It is the lowest “level” in Automation and is a call to do some action against some endpoint or component</a:t>
            </a:r>
          </a:p>
          <a:p>
            <a:r>
              <a:rPr lang="en-US"/>
              <a:t>Adapter: Adapter is like an Interface, it defines one or more Activities that can be run to achieve a particular outcome</a:t>
            </a:r>
          </a:p>
          <a:p>
            <a:r>
              <a:rPr lang="en-US"/>
              <a:t>Target Type: Identifies the type of Targets that can be defined and used by Activities</a:t>
            </a:r>
          </a:p>
          <a:p>
            <a:r>
              <a:rPr lang="en-US"/>
              <a:t>Targets: Identifies the host/endpoint that an action or workflow will use when executing</a:t>
            </a:r>
          </a:p>
          <a:p>
            <a:r>
              <a:rPr lang="en-US"/>
              <a:t>Runtime User Type: Identifies the type of Runtime Users (Account Keys) that can be used by Targets</a:t>
            </a:r>
          </a:p>
          <a:p>
            <a:r>
              <a:rPr lang="en-US"/>
              <a:t>Runtime Users: Defined set of user credentials, e.g. </a:t>
            </a:r>
            <a:r>
              <a:rPr lang="en-US" err="1"/>
              <a:t>userid</a:t>
            </a:r>
            <a:r>
              <a:rPr lang="en-US"/>
              <a:t> and password, that will be used to login into one or more Targets. Also called Account Keys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201B11-9EF2-43E8-83D0-34864240A6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1244598"/>
            <a:ext cx="5676900" cy="4835321"/>
          </a:xfrm>
          <a:prstGeom prst="rect">
            <a:avLst/>
          </a:prstGeo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9027B05A-F9EF-452E-A01F-67DC4777D6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0200" y="6507857"/>
            <a:ext cx="479555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3DBF92-D59C-487D-A9E5-39DBA77B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AAAC61-9152-4E36-A4AB-BC5510A945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67" dirty="0"/>
              <a:t>Component automation is executed against</a:t>
            </a:r>
          </a:p>
          <a:p>
            <a:r>
              <a:rPr lang="en-US" sz="1867" dirty="0"/>
              <a:t>Example Targets: AWS, Git, Google Cloud Endpoint, HTTP Endpoint, IMAP, JDBC Database, Meraki, Microsoft Windows, POP3, Prime Services Catalog, SMTP, Terminal Endpoint, Terraform, Unix/Linux, ACI, AppDynamics, Azure, DNA Center, Kubernetes, NSO, OpenShift, ServiceNow, UCSD, </a:t>
            </a:r>
            <a:r>
              <a:rPr lang="en-US" sz="1867" dirty="0" err="1"/>
              <a:t>Vmware</a:t>
            </a:r>
            <a:r>
              <a:rPr lang="en-US" sz="1867" dirty="0"/>
              <a:t>, and many more!</a:t>
            </a:r>
          </a:p>
          <a:p>
            <a:r>
              <a:rPr lang="en-US" sz="1867" dirty="0"/>
              <a:t>Compiled vs “Atomic” Adapters</a:t>
            </a:r>
          </a:p>
          <a:p>
            <a:r>
              <a:rPr lang="en-US" sz="1867" dirty="0"/>
              <a:t>Connection information varies per connection</a:t>
            </a:r>
          </a:p>
          <a:p>
            <a:r>
              <a:rPr lang="en-US" sz="1867" dirty="0"/>
              <a:t>Runtime User or Account Keys give access and authority for target</a:t>
            </a:r>
          </a:p>
          <a:p>
            <a:r>
              <a:rPr lang="en-US" sz="1867" dirty="0"/>
              <a:t>Target Groups – Allow execution of automations against groups of targets based on target type. Can also add individual targets into group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8262E54-2F9D-4226-A62A-33155D53A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164679-120C-46F7-A192-EBB37F1258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42CBD-507B-4EA4-A4A4-CBEAA47733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749" y="3431599"/>
            <a:ext cx="1398049" cy="1398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3D196-9124-4FE7-B81F-A7322DEEF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48" y="5190678"/>
            <a:ext cx="1789064" cy="894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B2B38-9A3F-4F56-9ECA-4B528AA7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418" y="4234336"/>
            <a:ext cx="956341" cy="956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20579-38BF-473E-BA06-067B0FDA1E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675" y="4130624"/>
            <a:ext cx="861795" cy="827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0A58C-E07A-4345-96A9-A415F9F54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65" y="4677448"/>
            <a:ext cx="1510619" cy="1510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3F4F06-2ADF-83BA-B4A1-A6963BE3A7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256" y="412807"/>
            <a:ext cx="4748337" cy="330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BBB12-05D0-65FC-2766-7A152110A8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963" y="3394468"/>
            <a:ext cx="7003905" cy="25841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3DCCC-B250-4E8E-8BE3-93DEFA9B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75558C-A7DF-4419-8AFF-FF86EF11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/>
              <a:t>A setup of actions or activities including some flow control which becomes an automation</a:t>
            </a:r>
          </a:p>
          <a:p>
            <a:r>
              <a:rPr lang="en-US" sz="1600" dirty="0"/>
              <a:t>Can be large scale like a program or small scale like a single function</a:t>
            </a:r>
          </a:p>
          <a:p>
            <a:r>
              <a:rPr lang="en-US" sz="1600" dirty="0"/>
              <a:t>Contains variables of both local and global scope</a:t>
            </a:r>
          </a:p>
          <a:p>
            <a:r>
              <a:rPr lang="en-US" sz="1600" dirty="0"/>
              <a:t>Activities or actions are dragged and dropped into the Workflow canvas for execution</a:t>
            </a:r>
          </a:p>
          <a:p>
            <a:r>
              <a:rPr lang="en-US" sz="1600" dirty="0"/>
              <a:t>Atomic Workflows – act like activities in UI but are workflows. </a:t>
            </a:r>
          </a:p>
          <a:p>
            <a:r>
              <a:rPr lang="en-US" sz="1600" dirty="0"/>
              <a:t>Workflow Editor components</a:t>
            </a:r>
          </a:p>
          <a:p>
            <a:pPr lvl="1"/>
            <a:r>
              <a:rPr lang="en-US" sz="1600" dirty="0"/>
              <a:t>Toolbox</a:t>
            </a:r>
          </a:p>
          <a:p>
            <a:pPr lvl="1"/>
            <a:r>
              <a:rPr lang="en-US" sz="1600" dirty="0"/>
              <a:t>Painter/Canvas</a:t>
            </a:r>
          </a:p>
          <a:p>
            <a:pPr lvl="1"/>
            <a:r>
              <a:rPr lang="en-US" sz="1600" dirty="0"/>
              <a:t>Properties</a:t>
            </a:r>
          </a:p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FD2B70-4FF3-431A-9D42-81DDD791EC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4A9558-9091-424F-953F-B1B60B44D5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3995F4-007E-4586-A89E-54227C22A509}"/>
              </a:ext>
            </a:extLst>
          </p:cNvPr>
          <p:cNvSpPr txBox="1"/>
          <p:nvPr/>
        </p:nvSpPr>
        <p:spPr>
          <a:xfrm flipH="1">
            <a:off x="7603063" y="3786330"/>
            <a:ext cx="132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Canvas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495C0-DCC7-419A-A805-4065DF9012EE}"/>
              </a:ext>
            </a:extLst>
          </p:cNvPr>
          <p:cNvSpPr txBox="1"/>
          <p:nvPr/>
        </p:nvSpPr>
        <p:spPr>
          <a:xfrm flipH="1">
            <a:off x="5057930" y="4866547"/>
            <a:ext cx="13031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Toolbox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81328-C5A9-4D22-9A19-B310EFF7E0F6}"/>
              </a:ext>
            </a:extLst>
          </p:cNvPr>
          <p:cNvSpPr txBox="1"/>
          <p:nvPr/>
        </p:nvSpPr>
        <p:spPr>
          <a:xfrm flipH="1">
            <a:off x="10079493" y="2980558"/>
            <a:ext cx="168530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>
                <a:solidFill>
                  <a:srgbClr val="FF0000"/>
                </a:solidFill>
              </a:rPr>
              <a:t>Properties</a:t>
            </a:r>
          </a:p>
        </p:txBody>
      </p:sp>
    </p:spTree>
    <p:extLst>
      <p:ext uri="{BB962C8B-B14F-4D97-AF65-F5344CB8AC3E}">
        <p14:creationId xmlns:p14="http://schemas.microsoft.com/office/powerpoint/2010/main" val="27325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F4920D-CEDE-4D20-8757-4B36C9600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F95C15C-2BF8-4614-B31F-0A38A872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51CAF-0F2E-4A6F-8066-73477415D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786" y="243847"/>
            <a:ext cx="11009313" cy="974725"/>
          </a:xfrm>
        </p:spPr>
        <p:txBody>
          <a:bodyPr>
            <a:normAutofit/>
          </a:bodyPr>
          <a:lstStyle/>
          <a:p>
            <a:r>
              <a:rPr lang="en-US" dirty="0"/>
              <a:t>Variables - scopes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187DE-FD71-4CE8-BB4F-9BBAE05F24C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6786" y="1272575"/>
            <a:ext cx="5413375" cy="4522788"/>
          </a:xfrm>
        </p:spPr>
        <p:txBody>
          <a:bodyPr/>
          <a:lstStyle/>
          <a:p>
            <a:r>
              <a:rPr lang="en-US" dirty="0"/>
              <a:t>Scopes</a:t>
            </a:r>
          </a:p>
          <a:p>
            <a:pPr lvl="1"/>
            <a:r>
              <a:rPr lang="en-US" dirty="0"/>
              <a:t>Global – Accessible Anywhere</a:t>
            </a:r>
          </a:p>
          <a:p>
            <a:pPr lvl="1"/>
            <a:r>
              <a:rPr lang="en-US" dirty="0"/>
              <a:t>Environment – Settings for system</a:t>
            </a:r>
          </a:p>
          <a:p>
            <a:pPr lvl="1"/>
            <a:r>
              <a:rPr lang="en-US" dirty="0"/>
              <a:t>Workflow – Part of workflow only</a:t>
            </a:r>
          </a:p>
          <a:p>
            <a:pPr lvl="2"/>
            <a:r>
              <a:rPr lang="en-US" dirty="0"/>
              <a:t>Local – value destroy after runtime</a:t>
            </a:r>
          </a:p>
          <a:p>
            <a:pPr lvl="2"/>
            <a:r>
              <a:rPr lang="en-US" dirty="0"/>
              <a:t>Input – Inputs to the process</a:t>
            </a:r>
          </a:p>
          <a:p>
            <a:pPr lvl="2"/>
            <a:r>
              <a:rPr lang="en-US" dirty="0"/>
              <a:t>Outputs – outputs from the process</a:t>
            </a:r>
          </a:p>
          <a:p>
            <a:pPr lvl="2"/>
            <a:r>
              <a:rPr lang="en-US" dirty="0"/>
              <a:t>Static – like local but value retained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7923A-7B44-4460-8F1E-F524D9013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1447" y="4250319"/>
            <a:ext cx="3740840" cy="214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DBDA54-30C7-AB5B-3976-74FC4D336A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558" y="247176"/>
            <a:ext cx="4588852" cy="38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C117568-F471-4091-80D8-94051898F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151E5A-7E4A-4D92-A517-20DD4CE8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51CAF-0F2E-4A6F-8066-73477415DB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092" y="190341"/>
            <a:ext cx="11007725" cy="976313"/>
          </a:xfrm>
        </p:spPr>
        <p:txBody>
          <a:bodyPr>
            <a:normAutofit/>
          </a:bodyPr>
          <a:lstStyle/>
          <a:p>
            <a:r>
              <a:rPr lang="en-US" dirty="0"/>
              <a:t>Variables - Types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F187DE-FD71-4CE8-BB4F-9BBAE05F24C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389063"/>
            <a:ext cx="6467475" cy="4522787"/>
          </a:xfrm>
        </p:spPr>
        <p:txBody>
          <a:bodyPr/>
          <a:lstStyle/>
          <a:p>
            <a:pPr lvl="1"/>
            <a:r>
              <a:rPr lang="en-US" sz="2133" dirty="0"/>
              <a:t>Basic</a:t>
            </a:r>
          </a:p>
          <a:p>
            <a:pPr lvl="2"/>
            <a:r>
              <a:rPr lang="en-US" sz="1867" dirty="0"/>
              <a:t>Boolean – True/False</a:t>
            </a:r>
          </a:p>
          <a:p>
            <a:pPr lvl="2"/>
            <a:r>
              <a:rPr lang="en-US" sz="1867" dirty="0" err="1"/>
              <a:t>DateTime</a:t>
            </a:r>
            <a:r>
              <a:rPr lang="en-US" sz="1867" dirty="0"/>
              <a:t> – Time and Date</a:t>
            </a:r>
          </a:p>
          <a:p>
            <a:pPr lvl="2"/>
            <a:r>
              <a:rPr lang="en-US" sz="1867" dirty="0"/>
              <a:t>Decimal – Floating point number</a:t>
            </a:r>
          </a:p>
          <a:p>
            <a:pPr lvl="2"/>
            <a:r>
              <a:rPr lang="en-US" sz="1867" dirty="0"/>
              <a:t>Integer – Whole numbers</a:t>
            </a:r>
          </a:p>
          <a:p>
            <a:pPr lvl="2"/>
            <a:r>
              <a:rPr lang="en-US" sz="1867" dirty="0"/>
              <a:t>Secure String – String encrypted in the database and UI</a:t>
            </a:r>
          </a:p>
          <a:p>
            <a:pPr lvl="2"/>
            <a:r>
              <a:rPr lang="en-US" sz="1867" dirty="0"/>
              <a:t>String – array of characters</a:t>
            </a:r>
          </a:p>
          <a:p>
            <a:pPr lvl="1"/>
            <a:r>
              <a:rPr lang="en-US" sz="2133" dirty="0"/>
              <a:t>Advanced</a:t>
            </a:r>
          </a:p>
          <a:p>
            <a:pPr lvl="2"/>
            <a:r>
              <a:rPr lang="en-US" sz="1867" dirty="0"/>
              <a:t>Tables – Multi-dimensional array</a:t>
            </a:r>
          </a:p>
          <a:p>
            <a:pPr lvl="2"/>
            <a:r>
              <a:rPr lang="en-US" sz="1867" dirty="0"/>
              <a:t>Self Defined – Objects of Table 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7923A-7B44-4460-8F1E-F524D9013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22303" y="4139305"/>
            <a:ext cx="3740840" cy="214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DC902F-0960-A492-7129-6A221DD984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266" y="314271"/>
            <a:ext cx="4377268" cy="37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2A28C9-C997-CFBC-D95A-BF4E17859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189" y="4771981"/>
            <a:ext cx="3937977" cy="7154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A97D50F-D7F2-4357-A201-51EC0DC2E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B26E01-8C1C-4918-BE96-08162ECA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ED510-18DC-429F-AFE0-1A9C78DE52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8363" y="70781"/>
            <a:ext cx="11009312" cy="974725"/>
          </a:xfrm>
        </p:spPr>
        <p:txBody>
          <a:bodyPr/>
          <a:lstStyle/>
          <a:p>
            <a:r>
              <a:rPr lang="en-US" dirty="0"/>
              <a:t>Variable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29D08-0380-467A-BF67-9ADEF13634D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48363" y="1089623"/>
            <a:ext cx="4970463" cy="4522788"/>
          </a:xfrm>
        </p:spPr>
        <p:txBody>
          <a:bodyPr/>
          <a:lstStyle/>
          <a:p>
            <a:r>
              <a:rPr lang="en-US" sz="2133" dirty="0"/>
              <a:t>Accessed via the Function Icon</a:t>
            </a:r>
          </a:p>
          <a:p>
            <a:r>
              <a:rPr lang="en-US" sz="2133" dirty="0"/>
              <a:t>Allows you to “reference” a variable/output/object from another part of the workflow</a:t>
            </a:r>
          </a:p>
          <a:p>
            <a:r>
              <a:rPr lang="en-US" sz="2133" dirty="0"/>
              <a:t>Can reference any variable defined in the workflow or a global variable</a:t>
            </a:r>
          </a:p>
          <a:p>
            <a:r>
              <a:rPr lang="en-US" sz="2133" dirty="0"/>
              <a:t>Can reference previous activities outputs</a:t>
            </a:r>
          </a:p>
          <a:p>
            <a:r>
              <a:rPr lang="en-US" sz="2133" dirty="0"/>
              <a:t>Cannot reference activities *after* </a:t>
            </a:r>
          </a:p>
          <a:p>
            <a:r>
              <a:rPr lang="en-US" sz="2133" dirty="0"/>
              <a:t>Cannot reference directly into a conditional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5FBC1-D5A0-4A70-9ADF-C94D8D37A4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836" y="791713"/>
            <a:ext cx="4097971" cy="32227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4BF11F-82BF-4773-90B1-472721F3EFBE}"/>
              </a:ext>
            </a:extLst>
          </p:cNvPr>
          <p:cNvSpPr/>
          <p:nvPr/>
        </p:nvSpPr>
        <p:spPr>
          <a:xfrm>
            <a:off x="9005056" y="4950137"/>
            <a:ext cx="542565" cy="47667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412670-361E-41A7-A5DD-0004181C4511}"/>
              </a:ext>
            </a:extLst>
          </p:cNvPr>
          <p:cNvCxnSpPr>
            <a:cxnSpLocks/>
          </p:cNvCxnSpPr>
          <p:nvPr/>
        </p:nvCxnSpPr>
        <p:spPr>
          <a:xfrm flipV="1">
            <a:off x="9559781" y="3501764"/>
            <a:ext cx="1434496" cy="173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C9EFB3-67D8-40A1-9C73-8E9E3B4B56CE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7959352" y="3249327"/>
            <a:ext cx="1045704" cy="19391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8C8E286-06E2-46B4-B960-F373D42B220C}"/>
              </a:ext>
            </a:extLst>
          </p:cNvPr>
          <p:cNvSpPr/>
          <p:nvPr/>
        </p:nvSpPr>
        <p:spPr>
          <a:xfrm>
            <a:off x="7688070" y="1191079"/>
            <a:ext cx="3860737" cy="267783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3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788BFD-732A-43AC-B6DB-22411E69B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A8896B-A78F-43BE-8399-E8ED1743F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8165B8-C97E-424D-B226-7E96E3D261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7426" y="127998"/>
            <a:ext cx="11007725" cy="976313"/>
          </a:xfrm>
        </p:spPr>
        <p:txBody>
          <a:bodyPr/>
          <a:lstStyle/>
          <a:p>
            <a:r>
              <a:rPr lang="en-US" dirty="0"/>
              <a:t>Conditionals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040FE-7A3B-4A74-BB31-55087E3A0D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47426" y="1115097"/>
            <a:ext cx="4327525" cy="4627805"/>
          </a:xfrm>
        </p:spPr>
        <p:txBody>
          <a:bodyPr/>
          <a:lstStyle/>
          <a:p>
            <a:r>
              <a:rPr lang="en-US" sz="1867" dirty="0"/>
              <a:t>Allow you to make decisions in your orchestration</a:t>
            </a:r>
          </a:p>
          <a:p>
            <a:r>
              <a:rPr lang="en-US" sz="1867" dirty="0"/>
              <a:t>Same as “If then else” in other languages</a:t>
            </a:r>
          </a:p>
          <a:p>
            <a:r>
              <a:rPr lang="en-US" sz="1867" dirty="0"/>
              <a:t>Can have as many conditional branches as you wish</a:t>
            </a:r>
          </a:p>
          <a:p>
            <a:r>
              <a:rPr lang="en-US" sz="1867" dirty="0"/>
              <a:t>The Left Operand must be a reference</a:t>
            </a:r>
          </a:p>
          <a:p>
            <a:r>
              <a:rPr lang="en-US" sz="1867" dirty="0"/>
              <a:t>Operators will change based on the reference type</a:t>
            </a:r>
          </a:p>
          <a:p>
            <a:r>
              <a:rPr lang="en-US" sz="1867" dirty="0"/>
              <a:t>No “explicit else” but this is easy to do using a single Boolean variable equal to true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4BCD4-5EB0-C688-6086-8B5859CBA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916" y="1797050"/>
            <a:ext cx="6408969" cy="229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2CCCC-D3D9-436D-800F-AB9F9B189F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9CA39-BE03-4EAB-B470-3485B46D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B340C0-BC3A-4932-A6E7-CF90D48EE6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3638" y="191293"/>
            <a:ext cx="11009313" cy="976313"/>
          </a:xfrm>
        </p:spPr>
        <p:txBody>
          <a:bodyPr/>
          <a:lstStyle/>
          <a:p>
            <a:r>
              <a:rPr lang="en-US" dirty="0"/>
              <a:t>Automation Rules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DBDB5F-2F0D-4903-BB50-EA8BEF0AC58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3638" y="1167606"/>
            <a:ext cx="5648325" cy="4522788"/>
          </a:xfrm>
        </p:spPr>
        <p:txBody>
          <a:bodyPr/>
          <a:lstStyle/>
          <a:p>
            <a:r>
              <a:rPr lang="en-US" sz="2133" dirty="0"/>
              <a:t>Drive automation in the system</a:t>
            </a:r>
          </a:p>
          <a:p>
            <a:r>
              <a:rPr lang="en-US" sz="2133" dirty="0"/>
              <a:t>Types</a:t>
            </a:r>
          </a:p>
          <a:p>
            <a:pPr lvl="1"/>
            <a:r>
              <a:rPr lang="en-US" sz="1867" dirty="0"/>
              <a:t>Schedule – Repeatable based on time</a:t>
            </a:r>
          </a:p>
          <a:p>
            <a:pPr lvl="1"/>
            <a:r>
              <a:rPr lang="en-US" sz="1867" dirty="0"/>
              <a:t>Webhooks – Start workflows via POST</a:t>
            </a:r>
          </a:p>
          <a:p>
            <a:pPr lvl="1"/>
            <a:r>
              <a:rPr lang="en-US" sz="1867" dirty="0"/>
              <a:t>Incidents – Security events in XDR</a:t>
            </a:r>
          </a:p>
          <a:p>
            <a:pPr lvl="1"/>
            <a:r>
              <a:rPr lang="en-US" sz="1867" dirty="0"/>
              <a:t>Events – Some event in another system</a:t>
            </a:r>
          </a:p>
          <a:p>
            <a:pPr lvl="2"/>
            <a:r>
              <a:rPr lang="en-US" sz="1600" dirty="0"/>
              <a:t>Kafka (not currently in Automation)</a:t>
            </a:r>
          </a:p>
          <a:p>
            <a:pPr lvl="2"/>
            <a:r>
              <a:rPr lang="en-US" sz="1600" dirty="0"/>
              <a:t>AMQP (not currently in Automation)</a:t>
            </a:r>
          </a:p>
          <a:p>
            <a:pPr lvl="2"/>
            <a:r>
              <a:rPr lang="en-US" sz="1600" dirty="0"/>
              <a:t>Email </a:t>
            </a:r>
          </a:p>
          <a:p>
            <a:pPr lvl="2"/>
            <a:r>
              <a:rPr lang="en-US" sz="1600" dirty="0"/>
              <a:t>Task</a:t>
            </a:r>
          </a:p>
          <a:p>
            <a:r>
              <a:rPr lang="en-US" sz="2133" dirty="0"/>
              <a:t>Activated via Automation Rules</a:t>
            </a:r>
          </a:p>
          <a:p>
            <a:r>
              <a:rPr lang="en-US" sz="2133" dirty="0"/>
              <a:t>Most basic is Ad-Hoc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B41DB-B672-45A1-910C-1B6888ED10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00962" y="487891"/>
            <a:ext cx="3622815" cy="2416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DF3780-D5B8-4E92-A536-9F2345B456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625" y="3736253"/>
            <a:ext cx="7129935" cy="14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4EA57-12EE-EA2B-43E7-E3CB042FC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4FC692-31EF-A238-63E2-884C4901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17DA5A-EB84-4D33-B091-E73B9B4993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154" y="145597"/>
            <a:ext cx="11010900" cy="974725"/>
          </a:xfrm>
        </p:spPr>
        <p:txBody>
          <a:bodyPr/>
          <a:lstStyle/>
          <a:p>
            <a:r>
              <a:rPr lang="en-US" dirty="0"/>
              <a:t>Rest API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D1FAAF-96B2-4C57-A840-CA349116E74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8742" y="1167606"/>
            <a:ext cx="11009312" cy="4522788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Everything is API driven</a:t>
            </a:r>
          </a:p>
          <a:p>
            <a:r>
              <a:rPr lang="en-US" sz="1800" dirty="0"/>
              <a:t>Documentation - </a:t>
            </a:r>
            <a:r>
              <a:rPr lang="en-US" sz="1800" dirty="0">
                <a:hlinkClick r:id="rId2"/>
              </a:rPr>
              <a:t>https://developer.cisco.com/docs/cisco-xdr/#!automation-api-guide</a:t>
            </a:r>
            <a:endParaRPr lang="en-US" sz="1800" dirty="0"/>
          </a:p>
          <a:p>
            <a:r>
              <a:rPr lang="en-US" sz="1800" dirty="0"/>
              <a:t>Automate APIs</a:t>
            </a:r>
          </a:p>
          <a:p>
            <a:r>
              <a:rPr lang="en-US" sz="1800" dirty="0"/>
              <a:t>Exchange APIs</a:t>
            </a:r>
          </a:p>
          <a:p>
            <a:r>
              <a:rPr lang="en-US" sz="1800" dirty="0"/>
              <a:t> Learning Labs - </a:t>
            </a:r>
            <a:r>
              <a:rPr lang="en-US" sz="1800" dirty="0">
                <a:hlinkClick r:id="rId3"/>
              </a:rPr>
              <a:t>https://developer.cisco.com/learning/tracks/cisco-xdr/</a:t>
            </a:r>
            <a:endParaRPr lang="en-US" sz="1800" dirty="0"/>
          </a:p>
          <a:p>
            <a:r>
              <a:rPr lang="en-US" sz="2100" dirty="0"/>
              <a:t>Sample URL: </a:t>
            </a:r>
            <a:r>
              <a:rPr lang="en-US" sz="1800" dirty="0">
                <a:hlinkClick r:id="rId4"/>
              </a:rPr>
              <a:t>https://automate.us.security.cisco.com/api/v1.1/workflows/start/&lt;WORKFLOW_ID</a:t>
            </a:r>
            <a:r>
              <a:rPr lang="en-US" sz="1800" dirty="0"/>
              <a:t>&gt;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D5876-9EB2-41BD-84F7-14AF85E6E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79801" y="144869"/>
            <a:ext cx="184512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E20BB-90B7-8661-C56A-CEC962161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3A057F-3699-9CE0-141E-64548A4C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Cisco Webex App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0950-B186-2738-04C8-5CB26E32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711660E-9754-822A-38B1-83704E2ACFAD}"/>
              </a:ext>
            </a:extLst>
          </p:cNvPr>
          <p:cNvSpPr txBox="1">
            <a:spLocks/>
          </p:cNvSpPr>
          <p:nvPr/>
        </p:nvSpPr>
        <p:spPr>
          <a:xfrm>
            <a:off x="225732" y="1198963"/>
            <a:ext cx="5118577" cy="92433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iscoSansTT" panose="020B0503020201020303" pitchFamily="34" charset="0"/>
                <a:ea typeface="+mn-ea"/>
                <a:cs typeface="CiscoSansTT" panose="020B0503020201020303" pitchFamily="34" charset="0"/>
                <a:sym typeface="Arial" pitchFamily="34" charset="0"/>
              </a:rPr>
              <a:t>Questions? </a:t>
            </a:r>
            <a:endParaRPr kumimoji="0" lang="en-US" sz="1600" kern="0">
              <a:solidFill>
                <a:schemeClr val="bg1"/>
              </a:solidFill>
              <a:latin typeface="+mn-lt"/>
              <a:ea typeface="+mn-ea"/>
              <a:cs typeface="CiscoSansTT"/>
              <a:sym typeface="Arial" pitchFamily="34" charset="0"/>
            </a:endParaRPr>
          </a:p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Use Cisco Webex App</a:t>
            </a:r>
            <a:r>
              <a:rPr lang="en-US" sz="1600" kern="0">
                <a:solidFill>
                  <a:schemeClr val="bg1"/>
                </a:solidFill>
                <a:latin typeface="+mn-lt"/>
                <a:ea typeface="ＭＳ Ｐゴシック"/>
                <a:cs typeface="CiscoSansTT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to chat </a:t>
            </a:r>
            <a:br>
              <a:rPr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with the speaker after the session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8450778-9266-0B13-0E46-871EAEE0A76D}"/>
              </a:ext>
            </a:extLst>
          </p:cNvPr>
          <p:cNvSpPr txBox="1">
            <a:spLocks/>
          </p:cNvSpPr>
          <p:nvPr/>
        </p:nvSpPr>
        <p:spPr>
          <a:xfrm>
            <a:off x="625566" y="2922284"/>
            <a:ext cx="5626110" cy="176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18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Find this session in the Cisco Live Mobile App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/>
            </a:endParaRPr>
          </a:p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18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Click “Join the Discussion”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/>
            </a:endParaRPr>
          </a:p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18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Install the Webex App or go directly to the Webex space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/>
            </a:endParaRPr>
          </a:p>
          <a:p>
            <a:pPr marL="1905" marR="0" lvl="0" indent="0" algn="l" defTabSz="1219110" rtl="0" eaLnBrk="1" fontAlgn="base" latinLnBrk="0" hangingPunct="1">
              <a:spcBef>
                <a:spcPts val="0"/>
              </a:spcBef>
              <a:spcAft>
                <a:spcPts val="180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iscoSansTT"/>
                <a:sym typeface="Arial" pitchFamily="34" charset="0"/>
              </a:rPr>
              <a:t>Enter messages/questions in the Webex space</a:t>
            </a:r>
            <a:endParaRPr lang="en-US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EE19CED-D2B5-1EA1-002A-8979D6A7D26C}"/>
              </a:ext>
            </a:extLst>
          </p:cNvPr>
          <p:cNvSpPr txBox="1">
            <a:spLocks/>
          </p:cNvSpPr>
          <p:nvPr/>
        </p:nvSpPr>
        <p:spPr>
          <a:xfrm>
            <a:off x="225734" y="2531674"/>
            <a:ext cx="4063999" cy="318124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905" defTabSz="121911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pPr>
            <a:r>
              <a:rPr lang="en-US" sz="1600" b="1" kern="0">
                <a:solidFill>
                  <a:schemeClr val="bg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  <a:sym typeface="Arial" pitchFamily="34" charset="0"/>
              </a:rPr>
              <a:t>How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BF3DD7-F173-4309-6504-E4EC73A84302}"/>
              </a:ext>
            </a:extLst>
          </p:cNvPr>
          <p:cNvSpPr txBox="1">
            <a:spLocks/>
          </p:cNvSpPr>
          <p:nvPr/>
        </p:nvSpPr>
        <p:spPr>
          <a:xfrm>
            <a:off x="225732" y="5088887"/>
            <a:ext cx="7332356" cy="326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905" defTabSz="121911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pPr>
            <a:r>
              <a:rPr lang="en-US" sz="1600" b="1" kern="0" dirty="0">
                <a:solidFill>
                  <a:schemeClr val="bg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  <a:sym typeface="Arial" pitchFamily="34" charset="0"/>
              </a:rPr>
              <a:t>Webex spaces will be moderated by the speaker until June </a:t>
            </a:r>
            <a:r>
              <a:rPr lang="en-US" sz="1600" b="1" kern="0" dirty="0">
                <a:solidFill>
                  <a:schemeClr val="bg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rPr>
              <a:t>13, 2025</a:t>
            </a:r>
            <a:r>
              <a:rPr lang="en-US" sz="1600" b="1" kern="0" dirty="0">
                <a:solidFill>
                  <a:schemeClr val="bg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  <a:sym typeface="Arial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307CB1-E301-4D2F-E0C6-49758B88B9DA}"/>
              </a:ext>
            </a:extLst>
          </p:cNvPr>
          <p:cNvSpPr>
            <a:spLocks noChangeAspect="1"/>
          </p:cNvSpPr>
          <p:nvPr/>
        </p:nvSpPr>
        <p:spPr>
          <a:xfrm>
            <a:off x="327061" y="2950452"/>
            <a:ext cx="274660" cy="2746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iscoSansTT"/>
              </a:rPr>
              <a:t>1</a:t>
            </a:r>
            <a:endParaRPr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04F716-F3F1-FD32-13D8-05B7D0BBD2DF}"/>
              </a:ext>
            </a:extLst>
          </p:cNvPr>
          <p:cNvSpPr>
            <a:spLocks noChangeAspect="1"/>
          </p:cNvSpPr>
          <p:nvPr/>
        </p:nvSpPr>
        <p:spPr>
          <a:xfrm>
            <a:off x="327061" y="3420657"/>
            <a:ext cx="274660" cy="2746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iscoSansTT"/>
              </a:rPr>
              <a:t>2</a:t>
            </a:r>
            <a:endParaRPr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9BA48F-39E2-8FFF-297A-F4E76EF19A9A}"/>
              </a:ext>
            </a:extLst>
          </p:cNvPr>
          <p:cNvSpPr>
            <a:spLocks noChangeAspect="1"/>
          </p:cNvSpPr>
          <p:nvPr/>
        </p:nvSpPr>
        <p:spPr>
          <a:xfrm>
            <a:off x="327061" y="3890862"/>
            <a:ext cx="274660" cy="2746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iscoSansTT"/>
              </a:rPr>
              <a:t>3</a:t>
            </a:r>
            <a:endParaRPr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8A0196-7058-1F33-DECF-5AED82B889F5}"/>
              </a:ext>
            </a:extLst>
          </p:cNvPr>
          <p:cNvSpPr>
            <a:spLocks noChangeAspect="1"/>
          </p:cNvSpPr>
          <p:nvPr/>
        </p:nvSpPr>
        <p:spPr>
          <a:xfrm>
            <a:off x="327061" y="4361067"/>
            <a:ext cx="274660" cy="27466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CiscoSansTT"/>
              </a:rPr>
              <a:t>4</a:t>
            </a:r>
            <a:endParaRPr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CiscoSansTT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B90D445-B34E-3B4E-A84C-AFA2F3F97301}"/>
              </a:ext>
            </a:extLst>
          </p:cNvPr>
          <p:cNvSpPr txBox="1">
            <a:spLocks/>
          </p:cNvSpPr>
          <p:nvPr/>
        </p:nvSpPr>
        <p:spPr bwMode="white">
          <a:xfrm>
            <a:off x="8321463" y="5714428"/>
            <a:ext cx="2545189" cy="32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sz="800" dirty="0">
                <a:solidFill>
                  <a:schemeClr val="bg1"/>
                </a:solidFill>
                <a:latin typeface="CiscoSansTT"/>
                <a:ea typeface="ＭＳ Ｐゴシック"/>
                <a:cs typeface="CiscoSansTT"/>
              </a:rPr>
              <a:t> https://</a:t>
            </a:r>
            <a:r>
              <a:rPr lang="en-US" sz="800" dirty="0" err="1">
                <a:solidFill>
                  <a:schemeClr val="bg1"/>
                </a:solidFill>
                <a:latin typeface="CiscoSansTT"/>
                <a:ea typeface="ＭＳ Ｐゴシック"/>
                <a:cs typeface="CiscoSansTT"/>
              </a:rPr>
              <a:t>ciscolive.ciscoevents.com</a:t>
            </a:r>
            <a:r>
              <a:rPr lang="en-US" sz="800" dirty="0">
                <a:solidFill>
                  <a:schemeClr val="bg1"/>
                </a:solidFill>
                <a:latin typeface="CiscoSansTT"/>
                <a:ea typeface="ＭＳ Ｐゴシック"/>
                <a:cs typeface="CiscoSansTT"/>
              </a:rPr>
              <a:t>/</a:t>
            </a:r>
            <a:br>
              <a:rPr lang="en-US" sz="800" dirty="0">
                <a:solidFill>
                  <a:schemeClr val="bg1"/>
                </a:solidFill>
                <a:latin typeface="CiscoSansTT"/>
                <a:cs typeface="CiscoSansTT"/>
              </a:rPr>
            </a:br>
            <a:r>
              <a:rPr lang="en-US" sz="800" dirty="0" err="1">
                <a:solidFill>
                  <a:schemeClr val="bg1"/>
                </a:solidFill>
                <a:latin typeface="CiscoSansTT"/>
                <a:ea typeface="ＭＳ Ｐゴシック"/>
                <a:cs typeface="CiscoSansTT"/>
              </a:rPr>
              <a:t>ciscolivebot</a:t>
            </a:r>
            <a:r>
              <a:rPr lang="en-US" sz="800" dirty="0">
                <a:solidFill>
                  <a:schemeClr val="bg1"/>
                </a:solidFill>
                <a:latin typeface="CiscoSansTT"/>
                <a:ea typeface="ＭＳ Ｐゴシック"/>
                <a:cs typeface="CiscoSansTT"/>
              </a:rPr>
              <a:t>/</a:t>
            </a:r>
            <a:r>
              <a:rPr lang="en-US" sz="800" b="1" dirty="0">
                <a:solidFill>
                  <a:schemeClr val="accent2"/>
                </a:solidFill>
                <a:latin typeface="CiscoSansTT" panose="020B0503020201020303" pitchFamily="34" charset="0"/>
                <a:ea typeface="ＭＳ Ｐゴシック"/>
                <a:cs typeface="CiscoSansTT" panose="020B0503020201020303" pitchFamily="34" charset="0"/>
              </a:rPr>
              <a:t>#LABATO-1000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40AB62-9A48-0FEE-2D31-9FFD87A74858}"/>
              </a:ext>
            </a:extLst>
          </p:cNvPr>
          <p:cNvGrpSpPr/>
          <p:nvPr/>
        </p:nvGrpSpPr>
        <p:grpSpPr>
          <a:xfrm>
            <a:off x="8351995" y="790589"/>
            <a:ext cx="2484061" cy="4785668"/>
            <a:chOff x="4715872" y="1043964"/>
            <a:chExt cx="1586033" cy="30555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BAFC0E9-0E75-0D55-8D70-DA505670EAFD}"/>
                </a:ext>
              </a:extLst>
            </p:cNvPr>
            <p:cNvGrpSpPr/>
            <p:nvPr/>
          </p:nvGrpSpPr>
          <p:grpSpPr>
            <a:xfrm>
              <a:off x="4715872" y="1043964"/>
              <a:ext cx="1586033" cy="3055573"/>
              <a:chOff x="5338670" y="668305"/>
              <a:chExt cx="1586033" cy="305557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9C4A7C9-A463-5761-BCE0-13E046099AD3}"/>
                  </a:ext>
                </a:extLst>
              </p:cNvPr>
              <p:cNvGrpSpPr/>
              <p:nvPr/>
            </p:nvGrpSpPr>
            <p:grpSpPr>
              <a:xfrm>
                <a:off x="5338670" y="668305"/>
                <a:ext cx="1586033" cy="3055573"/>
                <a:chOff x="6065457" y="671480"/>
                <a:chExt cx="1586033" cy="3055573"/>
              </a:xfrm>
              <a:effectLst>
                <a:outerShdw blurRad="101600" dist="38100" dir="5400000" algn="t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90C0EE9F-7BE0-5966-6CA1-8F2C12F23F26}"/>
                    </a:ext>
                  </a:extLst>
                </p:cNvPr>
                <p:cNvSpPr/>
                <p:nvPr/>
              </p:nvSpPr>
              <p:spPr>
                <a:xfrm>
                  <a:off x="6102626" y="671480"/>
                  <a:ext cx="1510748" cy="3055573"/>
                </a:xfrm>
                <a:prstGeom prst="roundRect">
                  <a:avLst>
                    <a:gd name="adj" fmla="val 14035"/>
                  </a:avLst>
                </a:prstGeom>
                <a:solidFill>
                  <a:schemeClr val="tx2"/>
                </a:solidFill>
                <a:ln w="25400">
                  <a:solidFill>
                    <a:schemeClr val="bg2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609585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1219170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828754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2438339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3047924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3657509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4267093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4876678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/>
                  <a:endParaRPr lang="en-US">
                    <a:latin typeface="CiscoSansTT"/>
                    <a:cs typeface="CiscoSansTT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E35F9CCC-20C8-EBBF-79E3-A3A3829104FE}"/>
                    </a:ext>
                  </a:extLst>
                </p:cNvPr>
                <p:cNvSpPr/>
                <p:nvPr/>
              </p:nvSpPr>
              <p:spPr>
                <a:xfrm>
                  <a:off x="6738425" y="3415875"/>
                  <a:ext cx="239151" cy="23915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609585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1219170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828754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2438339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3047924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3657509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4267093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4876678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/>
                  <a:endParaRPr lang="en-US">
                    <a:latin typeface="CiscoSansTT"/>
                    <a:cs typeface="CiscoSansTT"/>
                  </a:endParaRPr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1976221-F06E-52FE-19BD-51A3F9EC96FB}"/>
                    </a:ext>
                  </a:extLst>
                </p:cNvPr>
                <p:cNvGrpSpPr/>
                <p:nvPr/>
              </p:nvGrpSpPr>
              <p:grpSpPr>
                <a:xfrm>
                  <a:off x="6630390" y="778740"/>
                  <a:ext cx="372443" cy="44866"/>
                  <a:chOff x="3352003" y="1669622"/>
                  <a:chExt cx="1489815" cy="179469"/>
                </a:xfrm>
                <a:solidFill>
                  <a:schemeClr val="bg2">
                    <a:lumMod val="85000"/>
                  </a:schemeClr>
                </a:solidFill>
              </p:grpSpPr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CFFE1CC0-A7E0-D0D1-32FF-F65D9104FC38}"/>
                      </a:ext>
                    </a:extLst>
                  </p:cNvPr>
                  <p:cNvSpPr/>
                  <p:nvPr/>
                </p:nvSpPr>
                <p:spPr>
                  <a:xfrm>
                    <a:off x="3744506" y="1704491"/>
                    <a:ext cx="1097312" cy="109731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609585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1219170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828754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2438339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3047924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3657509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4267093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4876678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algn="ctr"/>
                    <a:endParaRPr lang="en-US">
                      <a:latin typeface="CiscoSansTT"/>
                      <a:cs typeface="CiscoSansTT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0DD8ABAC-13A0-C2E3-3DA2-17246B4E7D8A}"/>
                      </a:ext>
                    </a:extLst>
                  </p:cNvPr>
                  <p:cNvSpPr/>
                  <p:nvPr/>
                </p:nvSpPr>
                <p:spPr>
                  <a:xfrm>
                    <a:off x="3352003" y="1669622"/>
                    <a:ext cx="179469" cy="17946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609585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1219170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828754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2438339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3047924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3657509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4267093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4876678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algn="ctr"/>
                    <a:endParaRPr lang="en-US">
                      <a:latin typeface="CiscoSansTT"/>
                      <a:cs typeface="CiscoSansTT"/>
                    </a:endParaRPr>
                  </a:p>
                </p:txBody>
              </p:sp>
            </p:grpSp>
            <p:sp>
              <p:nvSpPr>
                <p:cNvPr id="33" name="Round Same Side Corner Rectangle 32">
                  <a:extLst>
                    <a:ext uri="{FF2B5EF4-FFF2-40B4-BE49-F238E27FC236}">
                      <a16:creationId xmlns:a16="http://schemas.microsoft.com/office/drawing/2014/main" id="{C1BB65AC-E848-DBD0-AE61-1765A20C33AA}"/>
                    </a:ext>
                  </a:extLst>
                </p:cNvPr>
                <p:cNvSpPr/>
                <p:nvPr/>
              </p:nvSpPr>
              <p:spPr>
                <a:xfrm rot="5400000">
                  <a:off x="7495272" y="1408346"/>
                  <a:ext cx="274320" cy="3811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609585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1219170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828754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2438339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3047924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3657509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4267093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4876678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ctr"/>
                  <a:endParaRPr lang="en-US">
                    <a:latin typeface="CiscoSansTT"/>
                    <a:cs typeface="CiscoSansTT"/>
                  </a:endParaRP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D78D3EA-7DBB-6CB9-C517-4117169A758A}"/>
                    </a:ext>
                  </a:extLst>
                </p:cNvPr>
                <p:cNvGrpSpPr/>
                <p:nvPr/>
              </p:nvGrpSpPr>
              <p:grpSpPr>
                <a:xfrm>
                  <a:off x="6065457" y="1290241"/>
                  <a:ext cx="37150" cy="440900"/>
                  <a:chOff x="6038828" y="1290244"/>
                  <a:chExt cx="61917" cy="585979"/>
                </a:xfrm>
              </p:grpSpPr>
              <p:sp>
                <p:nvSpPr>
                  <p:cNvPr id="35" name="Round Same Side Corner Rectangle 34">
                    <a:extLst>
                      <a:ext uri="{FF2B5EF4-FFF2-40B4-BE49-F238E27FC236}">
                        <a16:creationId xmlns:a16="http://schemas.microsoft.com/office/drawing/2014/main" id="{335EA081-9AB4-88C1-21CF-CFC69A461E0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935910" y="1393197"/>
                    <a:ext cx="267787" cy="61882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609585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1219170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828754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2438339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3047924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3657509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4267093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4876678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algn="ctr"/>
                    <a:endParaRPr lang="en-US">
                      <a:latin typeface="CiscoSansTT"/>
                      <a:cs typeface="CiscoSansTT"/>
                    </a:endParaRPr>
                  </a:p>
                </p:txBody>
              </p:sp>
              <p:sp>
                <p:nvSpPr>
                  <p:cNvPr id="36" name="Round Same Side Corner Rectangle 35">
                    <a:extLst>
                      <a:ext uri="{FF2B5EF4-FFF2-40B4-BE49-F238E27FC236}">
                        <a16:creationId xmlns:a16="http://schemas.microsoft.com/office/drawing/2014/main" id="{EB32BF5D-507D-4F35-1084-255D92FE31C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935876" y="1711390"/>
                    <a:ext cx="267785" cy="61882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609585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1219170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828754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2438339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3047924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3657509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4267093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4876678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algn="ctr"/>
                    <a:endParaRPr lang="en-US">
                      <a:latin typeface="CiscoSansTT"/>
                      <a:cs typeface="CiscoSansTT"/>
                    </a:endParaRPr>
                  </a:p>
                </p:txBody>
              </p:sp>
            </p:grpSp>
          </p:grpSp>
          <p:grpSp>
            <p:nvGrpSpPr>
              <p:cNvPr id="22" name="Phone">
                <a:extLst>
                  <a:ext uri="{FF2B5EF4-FFF2-40B4-BE49-F238E27FC236}">
                    <a16:creationId xmlns:a16="http://schemas.microsoft.com/office/drawing/2014/main" id="{CEDEC786-6DE9-F94A-8AC9-961AB35A14E0}"/>
                  </a:ext>
                </a:extLst>
              </p:cNvPr>
              <p:cNvGrpSpPr/>
              <p:nvPr/>
            </p:nvGrpSpPr>
            <p:grpSpPr>
              <a:xfrm>
                <a:off x="5472867" y="919789"/>
                <a:ext cx="1317224" cy="2414254"/>
                <a:chOff x="6735758" y="903985"/>
                <a:chExt cx="1317224" cy="2414254"/>
              </a:xfrm>
            </p:grpSpPr>
            <p:sp>
              <p:nvSpPr>
                <p:cNvPr id="23" name="Phone Backgrounf">
                  <a:extLst>
                    <a:ext uri="{FF2B5EF4-FFF2-40B4-BE49-F238E27FC236}">
                      <a16:creationId xmlns:a16="http://schemas.microsoft.com/office/drawing/2014/main" id="{9F86BC2C-BD96-47C2-CCEE-9F4A3ED915E9}"/>
                    </a:ext>
                  </a:extLst>
                </p:cNvPr>
                <p:cNvSpPr/>
                <p:nvPr/>
              </p:nvSpPr>
              <p:spPr bwMode="auto">
                <a:xfrm>
                  <a:off x="6736213" y="974192"/>
                  <a:ext cx="1316313" cy="2344047"/>
                </a:xfrm>
                <a:prstGeom prst="roundRect">
                  <a:avLst>
                    <a:gd name="adj" fmla="val 2056"/>
                  </a:avLst>
                </a:prstGeom>
                <a:solidFill>
                  <a:schemeClr val="bg1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121920" tIns="60960" rIns="121920" bIns="60960" rtlCol="0" anchor="ctr"/>
                <a:lstStyle>
                  <a:defPPr>
                    <a:defRPr lang="en-US"/>
                  </a:defPPr>
                  <a:lvl1pPr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609585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1219170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828754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2438339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3047924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3657509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4267093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4876678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ctr" defTabSz="6857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"/>
                    <a:ea typeface="Arial" pitchFamily="-107" charset="0"/>
                    <a:cs typeface="CiscoSansTT"/>
                    <a:sym typeface="Arial" pitchFamily="-107" charset="0"/>
                  </a:endParaRPr>
                </a:p>
              </p:txBody>
            </p:sp>
            <p:pic>
              <p:nvPicPr>
                <p:cNvPr id="24" name="Webex Screen">
                  <a:extLst>
                    <a:ext uri="{FF2B5EF4-FFF2-40B4-BE49-F238E27FC236}">
                      <a16:creationId xmlns:a16="http://schemas.microsoft.com/office/drawing/2014/main" id="{D10E696E-7D5F-019C-A813-055DF9E2ECD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15" b="-4610"/>
                <a:stretch/>
              </p:blipFill>
              <p:spPr>
                <a:xfrm>
                  <a:off x="6735758" y="974192"/>
                  <a:ext cx="1317222" cy="2308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</p:pic>
            <p:grpSp>
              <p:nvGrpSpPr>
                <p:cNvPr id="25" name="Webex Logo">
                  <a:extLst>
                    <a:ext uri="{FF2B5EF4-FFF2-40B4-BE49-F238E27FC236}">
                      <a16:creationId xmlns:a16="http://schemas.microsoft.com/office/drawing/2014/main" id="{FB3BC18D-897A-49B6-003F-0ABB780446B9}"/>
                    </a:ext>
                  </a:extLst>
                </p:cNvPr>
                <p:cNvGrpSpPr/>
                <p:nvPr userDrawn="1"/>
              </p:nvGrpSpPr>
              <p:grpSpPr>
                <a:xfrm>
                  <a:off x="6761774" y="2760482"/>
                  <a:ext cx="180808" cy="177049"/>
                  <a:chOff x="6761774" y="2760482"/>
                  <a:chExt cx="180808" cy="177049"/>
                </a:xfrm>
              </p:grpSpPr>
              <p:sp>
                <p:nvSpPr>
                  <p:cNvPr id="28" name="White Background">
                    <a:extLst>
                      <a:ext uri="{FF2B5EF4-FFF2-40B4-BE49-F238E27FC236}">
                        <a16:creationId xmlns:a16="http://schemas.microsoft.com/office/drawing/2014/main" id="{1E45D813-4725-681B-7103-77D7EF291D1A}"/>
                      </a:ext>
                    </a:extLst>
                  </p:cNvPr>
                  <p:cNvSpPr/>
                  <p:nvPr/>
                </p:nvSpPr>
                <p:spPr>
                  <a:xfrm>
                    <a:off x="6787134" y="2760482"/>
                    <a:ext cx="155448" cy="14630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609585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2pPr>
                    <a:lvl3pPr marL="1219170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3pPr>
                    <a:lvl4pPr marL="1828754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4pPr>
                    <a:lvl5pPr marL="2438339" algn="l" defTabSz="609585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5pPr>
                    <a:lvl6pPr marL="3047924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6pPr>
                    <a:lvl7pPr marL="3657509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7pPr>
                    <a:lvl8pPr marL="4267093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8pPr>
                    <a:lvl9pPr marL="4876678" algn="l" defTabSz="609585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9pPr>
                  </a:lstStyle>
                  <a:p>
                    <a:pPr marL="0" marR="0" lvl="0" indent="0" algn="ctr" defTabSz="60957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CiscoSansTT"/>
                      <a:ea typeface="+mn-ea"/>
                      <a:cs typeface="CiscoSansTT"/>
                    </a:endParaRPr>
                  </a:p>
                </p:txBody>
              </p:sp>
              <p:pic>
                <p:nvPicPr>
                  <p:cNvPr id="29" name="WebexLogo_Color.png" descr="WebexLogo_Color.png">
                    <a:extLst>
                      <a:ext uri="{FF2B5EF4-FFF2-40B4-BE49-F238E27FC236}">
                        <a16:creationId xmlns:a16="http://schemas.microsoft.com/office/drawing/2014/main" id="{CDB1B874-C3F0-1902-654E-393EDD0DC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61774" y="2788306"/>
                    <a:ext cx="149225" cy="149225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</p:grpSp>
            <p:pic>
              <p:nvPicPr>
                <p:cNvPr id="26" name="Phone Header">
                  <a:extLst>
                    <a:ext uri="{FF2B5EF4-FFF2-40B4-BE49-F238E27FC236}">
                      <a16:creationId xmlns:a16="http://schemas.microsoft.com/office/drawing/2014/main" id="{51E3E5E4-70DB-766F-238B-9BFF75673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736214" y="903985"/>
                  <a:ext cx="1316768" cy="291547"/>
                </a:xfrm>
                <a:prstGeom prst="round2SameRect">
                  <a:avLst>
                    <a:gd name="adj1" fmla="val 8625"/>
                    <a:gd name="adj2" fmla="val 0"/>
                  </a:avLst>
                </a:prstGeom>
                <a:noFill/>
                <a:ln>
                  <a:noFill/>
                </a:ln>
              </p:spPr>
            </p:pic>
            <p:sp>
              <p:nvSpPr>
                <p:cNvPr id="27" name="Notes">
                  <a:extLst>
                    <a:ext uri="{FF2B5EF4-FFF2-40B4-BE49-F238E27FC236}">
                      <a16:creationId xmlns:a16="http://schemas.microsoft.com/office/drawing/2014/main" id="{FB4C8B70-222A-D895-82B0-4A03B8B6F079}"/>
                    </a:ext>
                  </a:extLst>
                </p:cNvPr>
                <p:cNvSpPr/>
                <p:nvPr/>
              </p:nvSpPr>
              <p:spPr>
                <a:xfrm>
                  <a:off x="6763084" y="3098829"/>
                  <a:ext cx="1281248" cy="996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/>
                <a:lstStyle>
                  <a:defPPr>
                    <a:defRPr lang="en-US"/>
                  </a:defPPr>
                  <a:lvl1pPr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609585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1219170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828754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2438339" algn="l" defTabSz="609585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3047924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3657509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4267093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4876678" algn="l" defTabSz="609585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algn="l"/>
                  <a:r>
                    <a:rPr lang="en-US" sz="600">
                      <a:solidFill>
                        <a:schemeClr val="bg2">
                          <a:lumMod val="65000"/>
                        </a:schemeClr>
                      </a:solidFill>
                      <a:latin typeface="CiscoSansTT"/>
                      <a:cs typeface="CiscoSansTT"/>
                    </a:rPr>
                    <a:t>Enter your personal notes here</a:t>
                  </a:r>
                </a:p>
              </p:txBody>
            </p:sp>
          </p:grpSp>
        </p:grp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88BA387-3A1C-9984-D86A-99B4CA79768E}"/>
                </a:ext>
              </a:extLst>
            </p:cNvPr>
            <p:cNvSpPr/>
            <p:nvPr/>
          </p:nvSpPr>
          <p:spPr>
            <a:xfrm>
              <a:off x="4780959" y="3151946"/>
              <a:ext cx="1455900" cy="19768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09585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219170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828754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438339" algn="l" defTabSz="609585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047924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3657509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4267093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4876678" algn="l" defTabSz="609585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/>
              <a:endParaRPr lang="en-US">
                <a:latin typeface="CiscoSansTT"/>
                <a:cs typeface="CiscoSansT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4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3151B5-8B89-4096-B578-3409622B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Advanced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46C43-CBF6-77A9-6D35-4A923800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64088-7E3D-4AC6-83CB-AC311AEF664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Git – integration with repos for exporting/importing of code</a:t>
            </a:r>
          </a:p>
          <a:p>
            <a:r>
              <a:rPr lang="en-US"/>
              <a:t>Categories – Help organize content</a:t>
            </a:r>
          </a:p>
          <a:p>
            <a:r>
              <a:rPr lang="en-US"/>
              <a:t>Remote Configuration – Setup and deploy Automate Remotes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32C5A-E141-2EF2-C16A-67592A1825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9B71C11B-3F30-9D9A-C5A1-8ACB98F1E8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932612-670B-42B5-89C4-1EA3AA04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Tables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613D270-3158-4F14-8BF3-4707D8753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5F2FB-C067-4D11-B992-72B981A6B6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Complex Data Structure of Automation</a:t>
            </a:r>
          </a:p>
          <a:p>
            <a:pPr>
              <a:lnSpc>
                <a:spcPct val="90000"/>
              </a:lnSpc>
            </a:pPr>
            <a:r>
              <a:rPr lang="en-US"/>
              <a:t>Customizable 2-D Array Structure</a:t>
            </a:r>
          </a:p>
          <a:p>
            <a:pPr>
              <a:lnSpc>
                <a:spcPct val="90000"/>
              </a:lnSpc>
            </a:pPr>
            <a:r>
              <a:rPr lang="en-US"/>
              <a:t>Available locally or globally</a:t>
            </a:r>
          </a:p>
          <a:p>
            <a:pPr>
              <a:lnSpc>
                <a:spcPct val="90000"/>
              </a:lnSpc>
            </a:pPr>
            <a:r>
              <a:rPr lang="en-US"/>
              <a:t>Become own data type when created</a:t>
            </a:r>
          </a:p>
          <a:p>
            <a:pPr>
              <a:lnSpc>
                <a:spcPct val="90000"/>
              </a:lnSpc>
            </a:pPr>
            <a:r>
              <a:rPr lang="en-US"/>
              <a:t>When creating variable…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Click “Add New” for data type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Select “Table Type”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Input Display Name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Build table columns</a:t>
            </a:r>
          </a:p>
          <a:p>
            <a:pPr>
              <a:lnSpc>
                <a:spcPct val="90000"/>
              </a:lnSpc>
            </a:pPr>
            <a:r>
              <a:rPr lang="en-US"/>
              <a:t>Columns…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Can be required or not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Contain a field name and field title(what is seen in UI)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Types can be any primitive types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Additional parameters available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AA1CF-C273-4BB9-B91D-60302C7A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66" y="1244598"/>
            <a:ext cx="4984867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A70D25E-084D-44C4-846C-520E424D2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813FF-DDD1-4630-B1F7-C9399BBE1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47A14-49E4-43DA-8DC0-004A72D6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FC15D-AD7F-43E4-9C7B-DA6BD66BE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359" y="145176"/>
            <a:ext cx="11007725" cy="976313"/>
          </a:xfrm>
        </p:spPr>
        <p:txBody>
          <a:bodyPr/>
          <a:lstStyle/>
          <a:p>
            <a:r>
              <a:rPr lang="en-US" dirty="0"/>
              <a:t>Loops - While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7CB56-9154-442A-AB86-C36914E09CF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18802" y="1430451"/>
            <a:ext cx="4935538" cy="4522787"/>
          </a:xfrm>
        </p:spPr>
        <p:txBody>
          <a:bodyPr/>
          <a:lstStyle/>
          <a:p>
            <a:r>
              <a:rPr lang="en-US" sz="1867" dirty="0"/>
              <a:t>Standard “While” loop</a:t>
            </a:r>
          </a:p>
          <a:p>
            <a:r>
              <a:rPr lang="en-US" sz="1867" dirty="0"/>
              <a:t>Executes until a condition is reached</a:t>
            </a:r>
          </a:p>
          <a:p>
            <a:r>
              <a:rPr lang="en-US" sz="1867" dirty="0"/>
              <a:t>Supports AND/OR and more complex conditions</a:t>
            </a:r>
          </a:p>
          <a:p>
            <a:r>
              <a:rPr lang="en-US" sz="1867" dirty="0"/>
              <a:t>Any type can be used</a:t>
            </a:r>
          </a:p>
          <a:p>
            <a:r>
              <a:rPr lang="en-US" sz="1867" dirty="0"/>
              <a:t>Cannot reference directly inside loop as no guarantee it would run</a:t>
            </a:r>
          </a:p>
          <a:p>
            <a:r>
              <a:rPr lang="en-US" sz="1867" dirty="0"/>
              <a:t>Max executions as defined in global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ACC182-49AE-C7AD-E402-62195240E1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340" y="726153"/>
            <a:ext cx="6585301" cy="2885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93B0F-8BF7-92F1-6117-7285B6446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591" y="4071056"/>
            <a:ext cx="2590800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E5AAC-75AA-4531-A52B-6B2D09909A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DA7D9-285E-4DC5-ACB0-BB5AB7DB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FC15D-AD7F-43E4-9C7B-DA6BD66BEC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8207" y="221805"/>
            <a:ext cx="11007725" cy="976312"/>
          </a:xfrm>
        </p:spPr>
        <p:txBody>
          <a:bodyPr/>
          <a:lstStyle/>
          <a:p>
            <a:r>
              <a:rPr lang="en-US" dirty="0"/>
              <a:t>Loops – For Each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7CB56-9154-442A-AB86-C36914E09CF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98207" y="1679575"/>
            <a:ext cx="4367213" cy="3498850"/>
          </a:xfrm>
        </p:spPr>
        <p:txBody>
          <a:bodyPr/>
          <a:lstStyle/>
          <a:p>
            <a:r>
              <a:rPr lang="en-US" sz="2133" dirty="0"/>
              <a:t>For Each loop</a:t>
            </a:r>
          </a:p>
          <a:p>
            <a:r>
              <a:rPr lang="en-US" sz="2133" dirty="0"/>
              <a:t>Executes “For Each” row in a table</a:t>
            </a:r>
          </a:p>
          <a:p>
            <a:r>
              <a:rPr lang="en-US" sz="2133" dirty="0"/>
              <a:t>Takes in a “source array” which is a table structure</a:t>
            </a:r>
          </a:p>
          <a:p>
            <a:r>
              <a:rPr lang="en-US" sz="2133" dirty="0"/>
              <a:t>When accessing properties inside must reference loop structure first</a:t>
            </a:r>
          </a:p>
          <a:p>
            <a:r>
              <a:rPr lang="en-US" sz="2133" dirty="0"/>
              <a:t>Max executions as defined in global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32A5F-B25F-5BDD-15C8-E570430E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78" y="3643107"/>
            <a:ext cx="2658533" cy="1896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F29BF-35EA-9315-FCDC-8E503F0201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239" y="1710243"/>
            <a:ext cx="6916611" cy="14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65E57E-8FC7-4E0F-8662-F6FD240C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Parallel, Start Points, Group Blocks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6FC45C-C07A-418A-983C-A8B8850B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A3C45A-4423-4446-9BAF-9BD5EF14EA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Parallel</a:t>
            </a:r>
          </a:p>
          <a:p>
            <a:pPr lvl="1"/>
            <a:r>
              <a:rPr lang="en-US" sz="1600"/>
              <a:t>Allows concurrent thread-safe executions</a:t>
            </a:r>
          </a:p>
          <a:p>
            <a:pPr lvl="1"/>
            <a:r>
              <a:rPr lang="en-US" sz="1600"/>
              <a:t>Entire block does not succeed or fail until all sub blocks complete</a:t>
            </a:r>
          </a:p>
          <a:p>
            <a:r>
              <a:rPr lang="en-US"/>
              <a:t>Start Point</a:t>
            </a:r>
          </a:p>
          <a:p>
            <a:pPr lvl="1"/>
            <a:r>
              <a:rPr lang="en-US" sz="1600"/>
              <a:t>Allows user to define a separate start point other than “start of workflow”</a:t>
            </a:r>
          </a:p>
          <a:p>
            <a:pPr lvl="1"/>
            <a:r>
              <a:rPr lang="en-US" sz="1600"/>
              <a:t>Allows for small coding/testing of smaller blocks</a:t>
            </a:r>
          </a:p>
          <a:p>
            <a:r>
              <a:rPr lang="en-US"/>
              <a:t>Group</a:t>
            </a:r>
          </a:p>
          <a:p>
            <a:pPr lvl="1"/>
            <a:r>
              <a:rPr lang="en-US" sz="1600"/>
              <a:t>Allows user to put blocks of code together</a:t>
            </a:r>
          </a:p>
          <a:p>
            <a:pPr lvl="1"/>
            <a:r>
              <a:rPr lang="en-US" sz="1600"/>
              <a:t>Allows for easier copying, moving, organization of code</a:t>
            </a:r>
          </a:p>
          <a:p>
            <a:pPr lvl="1"/>
            <a:r>
              <a:rPr lang="en-US" sz="1600"/>
              <a:t>Does not affect runtime at all, purely dev-time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108DE-164B-5348-79DD-DD3C3437AE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49C4ED06-C800-4559-9B0E-D890A46AD5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2AE4F-51BF-42C2-B9C7-A18D1AED3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C406A-6544-4B63-81E0-86DE3515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D01180-1E0C-4D6D-8535-AC1DE6DE21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4805" y="211995"/>
            <a:ext cx="11007725" cy="976312"/>
          </a:xfrm>
        </p:spPr>
        <p:txBody>
          <a:bodyPr/>
          <a:lstStyle/>
          <a:p>
            <a:r>
              <a:rPr lang="en-US" dirty="0"/>
              <a:t>Continue and Break Points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B22893-4E7B-4A68-A634-2B9C4A7ABED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4805" y="1751985"/>
            <a:ext cx="5503863" cy="3084513"/>
          </a:xfrm>
        </p:spPr>
        <p:txBody>
          <a:bodyPr/>
          <a:lstStyle/>
          <a:p>
            <a:r>
              <a:rPr lang="en-US" sz="2133" dirty="0"/>
              <a:t>Break - Ability to break loops</a:t>
            </a:r>
          </a:p>
          <a:p>
            <a:r>
              <a:rPr lang="en-US" sz="2133" dirty="0"/>
              <a:t>Continue – Ability to “skip” a loop iteration or just continue</a:t>
            </a:r>
          </a:p>
          <a:p>
            <a:r>
              <a:rPr lang="en-US" sz="2133" dirty="0"/>
              <a:t>Completed</a:t>
            </a:r>
          </a:p>
          <a:p>
            <a:pPr lvl="1"/>
            <a:r>
              <a:rPr lang="en-US" sz="2133" dirty="0"/>
              <a:t>Ability to break entire workflow</a:t>
            </a:r>
          </a:p>
          <a:p>
            <a:pPr lvl="1"/>
            <a:r>
              <a:rPr lang="en-US" sz="2133" dirty="0"/>
              <a:t>Complete can be succeeded or failed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80F04-AB8C-A38A-A4CD-B52768CF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248" y="653591"/>
            <a:ext cx="4023512" cy="3197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75816-F4F7-39B9-05FD-3A3850DE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360" y="4345261"/>
            <a:ext cx="4686841" cy="225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72D5-97FE-48EC-91A1-5F0F13FE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JavaScript Object Notation (JSON)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FCD43-985A-5AF4-4D52-60DFBE76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AF160-23A6-4C13-9E1D-1C52D44D7DB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lightweight data-interchange format</a:t>
            </a:r>
            <a:endParaRPr lang="en-US" dirty="0"/>
          </a:p>
          <a:p>
            <a:r>
              <a:rPr lang="en-US" dirty="0"/>
              <a:t>Defined for ease of human and machine understanding</a:t>
            </a:r>
          </a:p>
          <a:p>
            <a:r>
              <a:rPr lang="en-US" dirty="0"/>
              <a:t>What you will see used in most REST APIs</a:t>
            </a:r>
          </a:p>
          <a:p>
            <a:r>
              <a:rPr lang="en-US" dirty="0"/>
              <a:t>Automation will return this as message bodies from REST APIs</a:t>
            </a:r>
          </a:p>
          <a:p>
            <a:r>
              <a:rPr lang="en-US" dirty="0"/>
              <a:t>Automation allows you to parse JSON with ease via the JSON PATH query language</a:t>
            </a:r>
          </a:p>
          <a:p>
            <a:r>
              <a:rPr lang="en-US" dirty="0"/>
              <a:t>Two activities of value:</a:t>
            </a:r>
          </a:p>
          <a:p>
            <a:pPr lvl="1"/>
            <a:r>
              <a:rPr lang="en-US" sz="1600" dirty="0"/>
              <a:t>JSON Path Query: Reads singular data from JSON</a:t>
            </a:r>
          </a:p>
          <a:p>
            <a:pPr lvl="1"/>
            <a:r>
              <a:rPr lang="en-US" sz="1600" dirty="0"/>
              <a:t>Read Table from JSON: Reads Arrays from JSON into XDR Automation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FDC7F-AC30-41CD-BD78-E1002F93E9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" r="5515" b="-1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C0B53FDA-17B3-A73C-7000-EE6C18447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779F-5CC4-486C-A3B3-5366890A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JSON Path Query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9B5B0-05A2-0333-D6E7-636B8034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CCEB5-422E-4E5A-B60C-6FC9F84DE9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Query language used to parse JSON</a:t>
            </a:r>
          </a:p>
          <a:p>
            <a:r>
              <a:rPr lang="en-US"/>
              <a:t>JSON in Automation is a pure string, unlike in Python where it is normally a dictionary</a:t>
            </a:r>
          </a:p>
          <a:p>
            <a:r>
              <a:rPr lang="en-US"/>
              <a:t>Can parse from JSON single items or Arrays</a:t>
            </a:r>
          </a:p>
          <a:p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Original Implementation</a:t>
            </a:r>
            <a:endParaRPr lang="en-US"/>
          </a:p>
          <a:p>
            <a:r>
              <a:rPr lang="en-US"/>
              <a:t>Automation uses </a:t>
            </a: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Jayway implementation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95A06-36DF-E4C3-3CF3-A7CB99722D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C49C09E1-BB00-005C-B5AB-C3F4F8F46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F372-069B-490E-B734-2BB42041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JSON Path Examples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DB526-899D-38FD-8D87-7A7F82BE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vert="horz" lIns="0" tIns="0" rIns="0" bIns="0" rtlCol="0" anchor="t" anchorCtr="0">
            <a:normAutofit/>
          </a:bodyPr>
          <a:lstStyle/>
          <a:p>
            <a:pPr defTabSz="814318"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04CB4-ED19-4F93-905D-C7C54B3164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9083040" cy="4835321"/>
          </a:xfrm>
        </p:spPr>
        <p:txBody>
          <a:bodyPr>
            <a:normAutofit/>
          </a:bodyPr>
          <a:lstStyle/>
          <a:p>
            <a:r>
              <a:rPr lang="en-US" dirty="0"/>
              <a:t>$..greeting</a:t>
            </a:r>
          </a:p>
          <a:p>
            <a:pPr lvl="1"/>
            <a:r>
              <a:rPr lang="en-US" sz="1600" dirty="0"/>
              <a:t>Wildcard search for all greeting. Returns “hello”</a:t>
            </a:r>
          </a:p>
          <a:p>
            <a:r>
              <a:rPr lang="en-US" dirty="0"/>
              <a:t>$.who</a:t>
            </a:r>
          </a:p>
          <a:p>
            <a:pPr lvl="1"/>
            <a:r>
              <a:rPr lang="en-US" sz="1600" dirty="0"/>
              <a:t>Returns the direct path starting at the root or “$.”. Returns “world”</a:t>
            </a:r>
          </a:p>
          <a:p>
            <a:r>
              <a:rPr lang="en-US" dirty="0"/>
              <a:t>$.world</a:t>
            </a:r>
          </a:p>
          <a:p>
            <a:pPr lvl="1"/>
            <a:r>
              <a:rPr lang="en-US" sz="1600" dirty="0"/>
              <a:t>Incorrect </a:t>
            </a:r>
            <a:r>
              <a:rPr lang="en-US" sz="1600" dirty="0" err="1"/>
              <a:t>JSONPath</a:t>
            </a:r>
            <a:r>
              <a:rPr lang="en-US" sz="1600" dirty="0"/>
              <a:t> as we query for the field, not the value. Returns nothing</a:t>
            </a:r>
          </a:p>
          <a:p>
            <a:r>
              <a:rPr lang="en-US" dirty="0"/>
              <a:t>$.students[*]</a:t>
            </a:r>
          </a:p>
          <a:p>
            <a:pPr lvl="1"/>
            <a:r>
              <a:rPr lang="en-US" sz="1600" dirty="0"/>
              <a:t>Returns all values from the students array. Returns both “Secure” and “X” student records</a:t>
            </a:r>
          </a:p>
          <a:p>
            <a:r>
              <a:rPr lang="en-US" dirty="0"/>
              <a:t>$.students[?(@.age&gt;20)]</a:t>
            </a:r>
          </a:p>
          <a:p>
            <a:pPr lvl="1"/>
            <a:r>
              <a:rPr lang="en-US" sz="1600" dirty="0"/>
              <a:t>Returns only those records where Age is greater than 20. Returns the record for “Secure” student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7E5F3-2585-4BB1-8577-C85FF7D7A4E3}"/>
              </a:ext>
            </a:extLst>
          </p:cNvPr>
          <p:cNvSpPr txBox="1"/>
          <p:nvPr/>
        </p:nvSpPr>
        <p:spPr>
          <a:xfrm>
            <a:off x="9597390" y="1244598"/>
            <a:ext cx="2270759" cy="4835321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{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"greeting": "hello",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"who": "world",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"students": [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{  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 "name": "Secure",  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 "age": 38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},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{  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  "name": "X",  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  "age": 15  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  }  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     ]</a:t>
            </a:r>
          </a:p>
          <a:p>
            <a:pPr>
              <a:spcAft>
                <a:spcPts val="600"/>
              </a:spcAft>
            </a:pPr>
            <a:r>
              <a:rPr lang="en-US" sz="1600" kern="1200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4D0FB39F-671B-8E62-ECC9-620E9EE0F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AB1-4751-594D-B445-45CD58F7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634288" cy="1868487"/>
          </a:xfrm>
        </p:spPr>
        <p:txBody>
          <a:bodyPr anchor="ctr">
            <a:normAutofit/>
          </a:bodyPr>
          <a:lstStyle/>
          <a:p>
            <a:r>
              <a:rPr lang="en-US" dirty="0"/>
              <a:t>Basic Workflow Lab – See Lab Guide</a:t>
            </a:r>
          </a:p>
        </p:txBody>
      </p:sp>
    </p:spTree>
    <p:extLst>
      <p:ext uri="{BB962C8B-B14F-4D97-AF65-F5344CB8AC3E}">
        <p14:creationId xmlns:p14="http://schemas.microsoft.com/office/powerpoint/2010/main" val="4628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0F28-43FC-D90D-8088-FAE22FDD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10056B7-192C-5AB0-BC56-31F96860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2749550" cy="492443"/>
          </a:xfrm>
        </p:spPr>
        <p:txBody>
          <a:bodyPr tIns="0" anchor="t" anchorCtr="0"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3A5A1D-4B2C-B7CE-BB40-5634159C90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8588" y="296863"/>
            <a:ext cx="550862" cy="365125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9CF414-8007-2D08-E68A-C83838A901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900" y="296863"/>
            <a:ext cx="5683250" cy="365125"/>
          </a:xfrm>
        </p:spPr>
        <p:txBody>
          <a:bodyPr/>
          <a:lstStyle/>
          <a:p>
            <a:r>
              <a:rPr lang="en-US" dirty="0"/>
              <a:t>XDR Automation</a:t>
            </a:r>
          </a:p>
        </p:txBody>
      </p:sp>
      <p:sp>
        <p:nvSpPr>
          <p:cNvPr id="155" name="Footer Placeholder 154">
            <a:extLst>
              <a:ext uri="{FF2B5EF4-FFF2-40B4-BE49-F238E27FC236}">
                <a16:creationId xmlns:a16="http://schemas.microsoft.com/office/drawing/2014/main" id="{B34BF336-6BEB-F199-2001-3DDC03A165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230688" y="6445885"/>
            <a:ext cx="3727450" cy="411480"/>
          </a:xfrm>
        </p:spPr>
        <p:txBody>
          <a:bodyPr/>
          <a:lstStyle/>
          <a:p>
            <a:r>
              <a:rPr lang="en-US"/>
              <a:t>LABATO-1000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202CAAB-11B3-4017-A59C-1750E488C6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08588" y="916033"/>
            <a:ext cx="550862" cy="365125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CC8535B-66CB-B8F6-3024-02F2C5A026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900" y="916033"/>
            <a:ext cx="5820634" cy="365125"/>
          </a:xfrm>
        </p:spPr>
        <p:txBody>
          <a:bodyPr/>
          <a:lstStyle/>
          <a:p>
            <a:r>
              <a:rPr lang="en-US" dirty="0"/>
              <a:t>XDR Automation Components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C4D9822-028D-8744-A28B-FB1ECF541D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208588" y="1535203"/>
            <a:ext cx="550862" cy="365125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3884CDA-2B30-7EB1-95C5-8AF87013F8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4900" y="1535203"/>
            <a:ext cx="5683250" cy="365125"/>
          </a:xfrm>
        </p:spPr>
        <p:txBody>
          <a:bodyPr/>
          <a:lstStyle/>
          <a:p>
            <a:r>
              <a:rPr lang="en-US" dirty="0"/>
              <a:t>Basic Workflow Lab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36C773B6-C111-63C5-1178-09A452CA99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08588" y="2154373"/>
            <a:ext cx="550862" cy="365125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073012A-A9AD-491D-C2B9-2AA2F82BA07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84900" y="2154373"/>
            <a:ext cx="5683250" cy="365125"/>
          </a:xfrm>
        </p:spPr>
        <p:txBody>
          <a:bodyPr/>
          <a:lstStyle/>
          <a:p>
            <a:r>
              <a:rPr lang="pt-BR" dirty="0"/>
              <a:t>Best </a:t>
            </a:r>
            <a:r>
              <a:rPr lang="pt-BR" dirty="0" err="1"/>
              <a:t>Practices</a:t>
            </a:r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46E02809-536F-4C15-C348-2349470978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08588" y="2773543"/>
            <a:ext cx="550862" cy="365125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57C10B6A-78CB-281F-A5ED-30FD9DFB60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4900" y="2773543"/>
            <a:ext cx="5683250" cy="365125"/>
          </a:xfrm>
        </p:spPr>
        <p:txBody>
          <a:bodyPr/>
          <a:lstStyle/>
          <a:p>
            <a:r>
              <a:rPr lang="en-US" dirty="0"/>
              <a:t>Further Resources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64014F2-555B-7AA6-0C20-98CADE9451E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08588" y="3392713"/>
            <a:ext cx="550862" cy="365125"/>
          </a:xfrm>
        </p:spPr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CF323416-944D-5EF3-E86B-C66018EF54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84900" y="3392713"/>
            <a:ext cx="5683250" cy="365125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5983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A9EB66-EAB4-47A2-AACA-0287712C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492375"/>
            <a:ext cx="7235825" cy="1868487"/>
          </a:xfrm>
        </p:spPr>
        <p:txBody>
          <a:bodyPr anchor="ctr">
            <a:normAutofit/>
          </a:bodyPr>
          <a:lstStyle/>
          <a:p>
            <a:r>
              <a:rPr lang="en-US"/>
              <a:t>Workflow Best Practices and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7814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D8F49-2FBE-425E-A6BC-F893FF28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t">
            <a:normAutofit/>
          </a:bodyPr>
          <a:lstStyle/>
          <a:p>
            <a:r>
              <a:rPr lang="en-US" dirty="0"/>
              <a:t>Let’s Gather Some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2330B-3DDF-4D73-9B79-48C89996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AD30F1-F96F-4093-B48D-8025E88F946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11544300" cy="4835321"/>
          </a:xfrm>
        </p:spPr>
        <p:txBody>
          <a:bodyPr>
            <a:normAutofit/>
          </a:bodyPr>
          <a:lstStyle/>
          <a:p>
            <a:r>
              <a:rPr lang="en-US"/>
              <a:t>Before you ever start to write a workflow, you must consider a few things…</a:t>
            </a:r>
          </a:p>
          <a:p>
            <a:pPr lvl="1"/>
            <a:r>
              <a:rPr lang="en-US" sz="1600"/>
              <a:t>What will my data look like? JSON? XML? Text?</a:t>
            </a:r>
          </a:p>
          <a:p>
            <a:pPr lvl="1"/>
            <a:r>
              <a:rPr lang="en-US" sz="1600"/>
              <a:t>How does that data transform or need to transform?</a:t>
            </a:r>
          </a:p>
          <a:p>
            <a:pPr lvl="1"/>
            <a:r>
              <a:rPr lang="en-US" sz="1600"/>
              <a:t>What Targets will I need? HTTP endpoints, Terminal endpoints, Databases, </a:t>
            </a:r>
            <a:r>
              <a:rPr lang="en-US" sz="1600" err="1"/>
              <a:t>etc</a:t>
            </a:r>
            <a:endParaRPr lang="en-US" sz="1600"/>
          </a:p>
          <a:p>
            <a:pPr lvl="1"/>
            <a:r>
              <a:rPr lang="en-US" sz="1600"/>
              <a:t>What access and credentials for those targets do I need?</a:t>
            </a:r>
          </a:p>
          <a:p>
            <a:pPr lvl="1"/>
            <a:r>
              <a:rPr lang="en-US" sz="1600"/>
              <a:t>Will I want to run this workflow on a schedule or via some triggering mechanism?</a:t>
            </a:r>
          </a:p>
          <a:p>
            <a:pPr lvl="1"/>
            <a:r>
              <a:rPr lang="en-US" sz="1600"/>
              <a:t>Can I draw out the end to end “general” flow before I start dragging and dropping?</a:t>
            </a:r>
          </a:p>
          <a:p>
            <a:r>
              <a:rPr lang="en-US"/>
              <a:t>Cisco Live Presentation – How I saved a bundle by switching to Automation</a:t>
            </a:r>
          </a:p>
          <a:p>
            <a:pPr lvl="1"/>
            <a:r>
              <a:rPr lang="en-US" sz="1600">
                <a:hlinkClick r:id="rId2"/>
              </a:rPr>
              <a:t>Powerpoint</a:t>
            </a:r>
            <a:endParaRPr lang="en-US" sz="1600"/>
          </a:p>
          <a:p>
            <a:pPr lvl="1"/>
            <a:r>
              <a:rPr lang="en-US" sz="1600">
                <a:hlinkClick r:id="rId3"/>
              </a:rPr>
              <a:t>Recordings</a:t>
            </a:r>
            <a:endParaRPr lang="en-US" sz="160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50DF8BA0-7FE7-425F-A30B-0BA1CFF58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525E5A-3003-43AE-A899-B2BA853DC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F5DE399-B0C0-4597-B762-3D6F5575F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B6B9A-80DA-4251-BD74-46B5E0D14E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2954" y="359390"/>
            <a:ext cx="11009313" cy="974725"/>
          </a:xfrm>
        </p:spPr>
        <p:txBody>
          <a:bodyPr/>
          <a:lstStyle/>
          <a:p>
            <a:r>
              <a:rPr lang="en-US" dirty="0"/>
              <a:t>Self Documentation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ECD5B-5240-4A61-96D7-5A755CEA80D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66256" y="1334115"/>
            <a:ext cx="11009313" cy="4522787"/>
          </a:xfrm>
        </p:spPr>
        <p:txBody>
          <a:bodyPr/>
          <a:lstStyle/>
          <a:p>
            <a:r>
              <a:rPr lang="en-US" dirty="0"/>
              <a:t>Use the display name of an activity or sub-workflow to describe what it does</a:t>
            </a:r>
          </a:p>
          <a:p>
            <a:r>
              <a:rPr lang="en-US" dirty="0"/>
              <a:t>Make your workflows easy to understand and read. Using the same name as the default name does not tell anyone what your workflow does</a:t>
            </a:r>
          </a:p>
          <a:p>
            <a:r>
              <a:rPr lang="en-US" dirty="0"/>
              <a:t>Make your naming conventions consistent and not “random”</a:t>
            </a:r>
          </a:p>
          <a:p>
            <a:r>
              <a:rPr lang="en-US" dirty="0"/>
              <a:t>Write “Pseudo Code” into your logical blocks</a:t>
            </a:r>
          </a:p>
          <a:p>
            <a:r>
              <a:rPr lang="en-US" dirty="0"/>
              <a:t>Make positive use of the description fields</a:t>
            </a:r>
          </a:p>
          <a:p>
            <a:endParaRPr lang="en-US" dirty="0"/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3D492D5-4BA8-4638-A86E-D161E9164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14856" y="3429000"/>
            <a:ext cx="2973807" cy="19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5F73-28DD-466C-B2B0-5FE29322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/>
              <a:t>Importing and Exporting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A3746A-873B-4996-B3A4-E4CC5699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A2916-FDDF-4357-8CCE-35EE8261D7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7947660" cy="4835321"/>
          </a:xfrm>
        </p:spPr>
        <p:txBody>
          <a:bodyPr>
            <a:normAutofit/>
          </a:bodyPr>
          <a:lstStyle/>
          <a:p>
            <a:r>
              <a:rPr lang="en-US"/>
              <a:t>Make sure if you are using atomics, all atomics are imported before you import workflows that use them</a:t>
            </a:r>
          </a:p>
          <a:p>
            <a:r>
              <a:rPr lang="en-US"/>
              <a:t>If your workflow makes use of targets that </a:t>
            </a:r>
            <a:br>
              <a:rPr lang="en-US"/>
            </a:br>
            <a:r>
              <a:rPr lang="en-US"/>
              <a:t>do not exist, make sure you have the credentials</a:t>
            </a:r>
            <a:br>
              <a:rPr lang="en-US"/>
            </a:br>
            <a:r>
              <a:rPr lang="en-US"/>
              <a:t> and information as Automation will prompt you to </a:t>
            </a:r>
            <a:br>
              <a:rPr lang="en-US"/>
            </a:br>
            <a:r>
              <a:rPr lang="en-US"/>
              <a:t>input them on import</a:t>
            </a:r>
          </a:p>
          <a:p>
            <a:r>
              <a:rPr lang="en-US"/>
              <a:t>It is your job as the importer to *know* all </a:t>
            </a:r>
            <a:br>
              <a:rPr lang="en-US"/>
            </a:br>
            <a:r>
              <a:rPr lang="en-US"/>
              <a:t>the pre-requisites and have them ready</a:t>
            </a:r>
          </a:p>
          <a:p>
            <a:r>
              <a:rPr lang="en-US"/>
              <a:t>The exporter should try to do some form of </a:t>
            </a:r>
            <a:br>
              <a:rPr lang="en-US"/>
            </a:br>
            <a:r>
              <a:rPr lang="en-US"/>
              <a:t>documentation to help understand the </a:t>
            </a:r>
            <a:br>
              <a:rPr lang="en-US"/>
            </a:br>
            <a:r>
              <a:rPr lang="en-US"/>
              <a:t>pre-requisites as well. In this case, commit </a:t>
            </a:r>
            <a:br>
              <a:rPr lang="en-US"/>
            </a:br>
            <a:r>
              <a:rPr lang="en-US"/>
              <a:t>comments are valuable as well as modifying </a:t>
            </a:r>
            <a:br>
              <a:rPr lang="en-US"/>
            </a:br>
            <a:r>
              <a:rPr lang="en-US"/>
              <a:t>the readmes on your git</a:t>
            </a:r>
          </a:p>
        </p:txBody>
      </p:sp>
      <p:pic>
        <p:nvPicPr>
          <p:cNvPr id="5" name="Picture 4" descr="A picture containing sitting, table, room&#10;&#10;Description automatically generated">
            <a:extLst>
              <a:ext uri="{FF2B5EF4-FFF2-40B4-BE49-F238E27FC236}">
                <a16:creationId xmlns:a16="http://schemas.microsoft.com/office/drawing/2014/main" id="{FCDA0F46-6FC0-4451-A877-2C41878E4D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3"/>
          <a:stretch/>
        </p:blipFill>
        <p:spPr>
          <a:xfrm>
            <a:off x="8462010" y="1244598"/>
            <a:ext cx="3406139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D1EB24E3-903F-41BC-9168-BBBFCAB57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5EE6-1639-48FD-8C51-25B3DD96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t">
            <a:normAutofit/>
          </a:bodyPr>
          <a:lstStyle/>
          <a:p>
            <a:r>
              <a:rPr lang="en-US" dirty="0"/>
              <a:t>Poor Workflow…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6DE6F-E378-44AB-9555-35DC7D3394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952500"/>
            <a:ext cx="11544300" cy="5122863"/>
          </a:xfrm>
          <a:prstGeom prst="roundRect">
            <a:avLst>
              <a:gd name="adj" fmla="val 1503"/>
            </a:avLst>
          </a:prstGeom>
          <a:noFill/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BF921E-3F87-4D3C-8FDA-3EEDEED9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CD784D3-E5B7-4BE7-B79C-8E7D4F9BD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B10-FECC-439C-9E9B-E64994EE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t">
            <a:normAutofit/>
          </a:bodyPr>
          <a:lstStyle/>
          <a:p>
            <a:r>
              <a:rPr lang="en-US" dirty="0"/>
              <a:t>Great Workflow!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932EEE-9286-4EB0-8446-A1011E52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EECC2-5CF5-4C7D-9E87-E453DA30C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1244598"/>
            <a:ext cx="115443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7B90E2B3-7F27-4BFE-B567-F663077EA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594E-DB49-4E11-9A2B-0C0A4CD6A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Work Smarter…. Not Harder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A78733-1C2C-41F4-9008-E6BDDE899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307FE-2C20-4BED-A4A9-78B40D2FC75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 anchor="b">
            <a:normAutofit/>
          </a:bodyPr>
          <a:lstStyle/>
          <a:p>
            <a:r>
              <a:rPr lang="en-US"/>
              <a:t>Parallelism – Make use of multiple threads, either via parallel blocks or asynchronous processing whenever you can. This will speed up execution time</a:t>
            </a:r>
          </a:p>
          <a:p>
            <a:r>
              <a:rPr lang="en-US"/>
              <a:t>Attempt to follow a pattern of “Read Data” -&gt; “Mutate Data” -&gt; “Write Data”</a:t>
            </a:r>
          </a:p>
          <a:p>
            <a:r>
              <a:rPr lang="en-US"/>
              <a:t>Whiteboard/Pen/paper – Write out your designs and workflow ideas, will make actual construction easier!</a:t>
            </a:r>
          </a:p>
          <a:p>
            <a:r>
              <a:rPr lang="en-US"/>
              <a:t>Understand your Data Flow</a:t>
            </a:r>
          </a:p>
          <a:p>
            <a:endParaRPr lang="en-US"/>
          </a:p>
        </p:txBody>
      </p:sp>
      <p:pic>
        <p:nvPicPr>
          <p:cNvPr id="5" name="Picture 4" descr="A picture containing clock, sitting, dark, monitor&#10;&#10;Description automatically generated">
            <a:extLst>
              <a:ext uri="{FF2B5EF4-FFF2-40B4-BE49-F238E27FC236}">
                <a16:creationId xmlns:a16="http://schemas.microsoft.com/office/drawing/2014/main" id="{28EC1FF5-54A6-4C00-861F-4F7010A992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1"/>
          <a:stretch/>
        </p:blipFill>
        <p:spPr>
          <a:xfrm>
            <a:off x="6191250" y="1244598"/>
            <a:ext cx="5676900" cy="4835321"/>
          </a:xfrm>
          <a:prstGeom prst="roundRect">
            <a:avLst>
              <a:gd name="adj" fmla="val 1618"/>
            </a:avLst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833CEB4F-8302-4402-A6C7-BA70BF0A6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97A1C1-8939-42D3-9269-AF833CA6CE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96C3E8-78DC-4590-A283-666294970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54033-D4D6-47D7-83EA-CF9D045012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8725" y="72925"/>
            <a:ext cx="11010900" cy="974725"/>
          </a:xfrm>
        </p:spPr>
        <p:txBody>
          <a:bodyPr/>
          <a:lstStyle/>
          <a:p>
            <a:r>
              <a:rPr lang="en-US" dirty="0"/>
              <a:t>Variable Usage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C4CBA-0F49-443C-8899-81E93FBEB66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8725" y="957828"/>
            <a:ext cx="11010900" cy="4524375"/>
          </a:xfrm>
        </p:spPr>
        <p:txBody>
          <a:bodyPr/>
          <a:lstStyle/>
          <a:p>
            <a:r>
              <a:rPr lang="en-US" sz="2400" dirty="0"/>
              <a:t>Global variables can be accessed by any object. They are best for…</a:t>
            </a:r>
          </a:p>
          <a:p>
            <a:pPr lvl="1"/>
            <a:r>
              <a:rPr lang="en-US" sz="2133" dirty="0"/>
              <a:t>Configurations</a:t>
            </a:r>
          </a:p>
          <a:p>
            <a:pPr lvl="1"/>
            <a:r>
              <a:rPr lang="en-US" sz="2133" dirty="0"/>
              <a:t>Semi-static settings</a:t>
            </a:r>
          </a:p>
          <a:p>
            <a:pPr lvl="1"/>
            <a:r>
              <a:rPr lang="en-US" sz="2133" dirty="0"/>
              <a:t>Things that are not going to be referenced “aggressively” </a:t>
            </a:r>
          </a:p>
          <a:p>
            <a:r>
              <a:rPr lang="en-US" sz="2400" dirty="0"/>
              <a:t>Local Variables are only available to the workflow </a:t>
            </a:r>
            <a:br>
              <a:rPr lang="en-US" sz="2400" dirty="0"/>
            </a:br>
            <a:r>
              <a:rPr lang="en-US" sz="2400" dirty="0"/>
              <a:t>they are defined in and best for most </a:t>
            </a:r>
            <a:br>
              <a:rPr lang="en-US" sz="2400" dirty="0"/>
            </a:br>
            <a:r>
              <a:rPr lang="en-US" sz="2400" dirty="0"/>
              <a:t>everything else</a:t>
            </a:r>
          </a:p>
          <a:p>
            <a:r>
              <a:rPr lang="en-US" sz="2400" dirty="0"/>
              <a:t>True long-term storage or multi-access storage </a:t>
            </a:r>
            <a:br>
              <a:rPr lang="en-US" sz="2400" dirty="0"/>
            </a:br>
            <a:r>
              <a:rPr lang="en-US" sz="2400" dirty="0"/>
              <a:t>would still be best in an actual </a:t>
            </a:r>
            <a:br>
              <a:rPr lang="en-US" sz="2400" dirty="0"/>
            </a:br>
            <a:r>
              <a:rPr lang="en-US" sz="2400" dirty="0"/>
              <a:t>DB (</a:t>
            </a:r>
            <a:r>
              <a:rPr lang="en-US" sz="2400" dirty="0" err="1"/>
              <a:t>mysql</a:t>
            </a:r>
            <a:r>
              <a:rPr lang="en-US" sz="2400" dirty="0"/>
              <a:t>, MS SQL, oracle, mongo,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r>
              <a:rPr lang="en-US" sz="2400" dirty="0"/>
              <a:t>Side note for Statics: Useful if you need a </a:t>
            </a:r>
            <a:br>
              <a:rPr lang="en-US" sz="2400" dirty="0"/>
            </a:br>
            <a:r>
              <a:rPr lang="en-US" sz="2400" dirty="0"/>
              <a:t>workflow local DB or storage</a:t>
            </a:r>
          </a:p>
        </p:txBody>
      </p:sp>
      <p:pic>
        <p:nvPicPr>
          <p:cNvPr id="5" name="Picture 4" descr="A picture containing bed&#10;&#10;Description automatically generated">
            <a:extLst>
              <a:ext uri="{FF2B5EF4-FFF2-40B4-BE49-F238E27FC236}">
                <a16:creationId xmlns:a16="http://schemas.microsoft.com/office/drawing/2014/main" id="{617E43D3-0A99-4D3E-9F2D-CB6631075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91296" y="3538852"/>
            <a:ext cx="3121979" cy="259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750D-35E2-45B1-B8E1-ED10B336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/>
              <a:t>Target Usage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815A05-3A3C-47E8-819F-157B7912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646D9-FB24-448B-A6A3-F161A5DA810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 dirty="0"/>
              <a:t>Try to re-use if possible</a:t>
            </a:r>
          </a:p>
          <a:p>
            <a:r>
              <a:rPr lang="en-US" dirty="0"/>
              <a:t>If you want a workflow to execute against multiple targets </a:t>
            </a:r>
            <a:br>
              <a:rPr lang="en-US" dirty="0"/>
            </a:br>
            <a:r>
              <a:rPr lang="en-US" dirty="0"/>
              <a:t>at once, use a target group</a:t>
            </a:r>
          </a:p>
          <a:p>
            <a:r>
              <a:rPr lang="en-US" dirty="0"/>
              <a:t>Target groups can be filtered as needed</a:t>
            </a:r>
          </a:p>
          <a:p>
            <a:r>
              <a:rPr lang="en-US" dirty="0"/>
              <a:t>If you make workflows that could be done </a:t>
            </a:r>
            <a:br>
              <a:rPr lang="en-US" dirty="0"/>
            </a:br>
            <a:r>
              <a:rPr lang="en-US" dirty="0"/>
              <a:t>against many targets, you can set them to </a:t>
            </a:r>
            <a:br>
              <a:rPr lang="en-US" dirty="0"/>
            </a:br>
            <a:r>
              <a:rPr lang="en-US" dirty="0"/>
              <a:t>pick the target on workflow start. This helps </a:t>
            </a:r>
            <a:br>
              <a:rPr lang="en-US" dirty="0"/>
            </a:br>
            <a:r>
              <a:rPr lang="en-US" dirty="0"/>
              <a:t>make your workflow more viable in many situations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B8B146B0-899C-40AB-844F-A4116B0C7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26DFAA26-4525-47E6-BE21-B9788B95E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3649-EC5F-469D-AF79-60451FE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Atomic Authoring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1A6375C-1905-48FB-8ED8-F64D991A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4A3FF-9EC4-4E0D-A501-7EAC1382FAC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Make sure to keep workflow small and it should do 1, maybe 2 things</a:t>
            </a:r>
          </a:p>
          <a:p>
            <a:r>
              <a:rPr lang="en-US"/>
              <a:t>Set targets at start of workflow if possible</a:t>
            </a:r>
          </a:p>
          <a:p>
            <a:r>
              <a:rPr lang="en-US"/>
              <a:t>If you are doing more than a couple things, then </a:t>
            </a:r>
            <a:br>
              <a:rPr lang="en-US"/>
            </a:br>
            <a:r>
              <a:rPr lang="en-US"/>
              <a:t>make it a sub workflow and not an atomic</a:t>
            </a:r>
          </a:p>
          <a:p>
            <a:r>
              <a:rPr lang="en-US"/>
              <a:t>Put solid descriptions into your workflow and </a:t>
            </a:r>
            <a:br>
              <a:rPr lang="en-US"/>
            </a:br>
            <a:r>
              <a:rPr lang="en-US"/>
              <a:t>variables so others can easily use it</a:t>
            </a:r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76D310F1-67BF-4F3F-A7FB-F14B91FEFB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932F2E53-558F-4714-BFCC-C78C981E4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740CA1-6F34-4703-82B1-1AA0850E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The Days gains….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DFBB8B-A08E-4705-9B0B-155C9C47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FE479E-2B2B-4136-9CE1-BB35EBEEFE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 dirty="0"/>
              <a:t>What you should learn by days end</a:t>
            </a:r>
          </a:p>
          <a:p>
            <a:pPr lvl="1"/>
            <a:r>
              <a:rPr lang="en-US" sz="1600" dirty="0"/>
              <a:t>How to Use XDR Automation</a:t>
            </a:r>
          </a:p>
          <a:p>
            <a:pPr lvl="1"/>
            <a:r>
              <a:rPr lang="en-US" sz="1600" dirty="0"/>
              <a:t>How to make Great Use of Workflow Automation</a:t>
            </a:r>
          </a:p>
          <a:p>
            <a:r>
              <a:rPr lang="en-US" dirty="0"/>
              <a:t>What we want you to take from today</a:t>
            </a:r>
          </a:p>
          <a:p>
            <a:pPr lvl="1"/>
            <a:r>
              <a:rPr lang="en-US" sz="1600" dirty="0"/>
              <a:t>Excitement for Orchestration</a:t>
            </a:r>
          </a:p>
          <a:p>
            <a:pPr lvl="1"/>
            <a:r>
              <a:rPr lang="en-US" sz="1600" dirty="0"/>
              <a:t>Knowledge that Automation can be easy!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E2D25-9E9E-4F93-8F34-E43866179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33C1AF1B-39F6-447E-8C94-B848C153B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38DD-1B8F-41E1-B240-22EE98AA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/>
              <a:t>Naming Conventions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93F3CD-8194-47D5-8A6E-660038355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4353A-C154-48B0-B83B-ACFD9AA911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No current “mandated” naming convention for variables, activities, workflows,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In the interim it is suggested that you follow </a:t>
            </a:r>
            <a:br>
              <a:rPr lang="en-US"/>
            </a:br>
            <a:r>
              <a:rPr lang="en-US"/>
              <a:t>the self documentation guidance and do </a:t>
            </a:r>
            <a:br>
              <a:rPr lang="en-US"/>
            </a:br>
            <a:r>
              <a:rPr lang="en-US"/>
              <a:t>the best to make your workflows easier to </a:t>
            </a:r>
            <a:br>
              <a:rPr lang="en-US"/>
            </a:br>
            <a:r>
              <a:rPr lang="en-US"/>
              <a:t>understand and read</a:t>
            </a:r>
          </a:p>
          <a:p>
            <a:r>
              <a:rPr lang="en-US"/>
              <a:t>The key goal of the workflow author is to </a:t>
            </a:r>
            <a:br>
              <a:rPr lang="en-US"/>
            </a:br>
            <a:r>
              <a:rPr lang="en-US"/>
              <a:t>make sure that those that come after them to </a:t>
            </a:r>
            <a:br>
              <a:rPr lang="en-US"/>
            </a:br>
            <a:r>
              <a:rPr lang="en-US"/>
              <a:t>work on the workflows can pick right up </a:t>
            </a:r>
            <a:br>
              <a:rPr lang="en-US"/>
            </a:br>
            <a:r>
              <a:rPr lang="en-US"/>
              <a:t>where the original author left off</a:t>
            </a:r>
          </a:p>
        </p:txBody>
      </p:sp>
      <p:pic>
        <p:nvPicPr>
          <p:cNvPr id="5" name="Picture 4" descr="A picture containing table, phone&#10;&#10;Description automatically generated">
            <a:extLst>
              <a:ext uri="{FF2B5EF4-FFF2-40B4-BE49-F238E27FC236}">
                <a16:creationId xmlns:a16="http://schemas.microsoft.com/office/drawing/2014/main" id="{EF22C269-AD04-498A-A829-89BA46BC5B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675" b="1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BFABA496-D8D4-48AE-98E8-45962B7CC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2755CD-53C1-45FB-8679-09B87443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So you’ve seen an error…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1A128E-2AAD-48DD-BA44-8232A1C1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76B1-0C58-41D9-B33F-1EAFA96CB6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 dirty="0"/>
              <a:t>Where do I start?</a:t>
            </a:r>
          </a:p>
          <a:p>
            <a:pPr lvl="1"/>
            <a:r>
              <a:rPr lang="en-US" sz="1600"/>
              <a:t>Can you replicate it again?</a:t>
            </a:r>
          </a:p>
          <a:p>
            <a:pPr lvl="1"/>
            <a:r>
              <a:rPr lang="en-US" sz="1600"/>
              <a:t>What error did you get?</a:t>
            </a:r>
          </a:p>
          <a:p>
            <a:r>
              <a:rPr lang="en-US" dirty="0"/>
              <a:t>What do I need to troubleshoot?</a:t>
            </a:r>
          </a:p>
          <a:p>
            <a:r>
              <a:rPr lang="en-US" dirty="0"/>
              <a:t>An error…. In software you say?</a:t>
            </a:r>
          </a:p>
          <a:p>
            <a:pPr lvl="1"/>
            <a:r>
              <a:rPr lang="en-US" sz="1600"/>
              <a:t>Expect it WILL happen</a:t>
            </a:r>
          </a:p>
          <a:p>
            <a:pPr lvl="1"/>
            <a:r>
              <a:rPr lang="en-US" sz="1600"/>
              <a:t>Expect to do some good troubleshooting</a:t>
            </a:r>
          </a:p>
          <a:p>
            <a:pPr lvl="1"/>
            <a:r>
              <a:rPr lang="en-US" sz="1600"/>
              <a:t>Understanding the workflow and data flow is key!</a:t>
            </a:r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51644887-8410-4971-93E9-490F012C0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-2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4AACB25F-91AF-44F2-A223-7FA9C08F5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68BD0C-CC48-44A7-9AF3-09DEE41786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CCAEE-FBF6-411C-800D-BB05B323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7B699-17ED-4753-B7E8-3D90D00033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9757" y="104199"/>
            <a:ext cx="11009312" cy="974726"/>
          </a:xfrm>
        </p:spPr>
        <p:txBody>
          <a:bodyPr/>
          <a:lstStyle/>
          <a:p>
            <a:r>
              <a:rPr lang="en-US" dirty="0"/>
              <a:t>Errors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79B6D-752E-49D8-AA21-1471FF5AC43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89788" y="1078925"/>
            <a:ext cx="11010900" cy="4522788"/>
          </a:xfrm>
        </p:spPr>
        <p:txBody>
          <a:bodyPr/>
          <a:lstStyle/>
          <a:p>
            <a:r>
              <a:rPr lang="en-US" sz="1867" dirty="0"/>
              <a:t>Every activity or workflow has an Error object which includes an error message and code</a:t>
            </a:r>
          </a:p>
          <a:p>
            <a:r>
              <a:rPr lang="en-US" sz="1867" dirty="0"/>
              <a:t>You can reference those in workflows to do automated triage in a workflow</a:t>
            </a:r>
          </a:p>
          <a:p>
            <a:r>
              <a:rPr lang="en-US" sz="1867" dirty="0"/>
              <a:t>When a workflow errors, you should check on the run of that workflow and refer to its error message to start your troubleshooting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FEADE-21F3-4A76-B6B4-0661AB20A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12" y="2849857"/>
            <a:ext cx="9052560" cy="3541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0EF70-1749-4CFA-AC31-243CF499CA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900" y="2849857"/>
            <a:ext cx="3538728" cy="27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253E7-FD29-4576-AF29-56397954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ctr">
            <a:normAutofit/>
          </a:bodyPr>
          <a:lstStyle/>
          <a:p>
            <a:r>
              <a:rPr lang="en-US" dirty="0"/>
              <a:t>Common Errors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C0F062-ACAF-488C-82F7-3507E845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3ECBE-D706-42E4-8561-60DC49E708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23850" y="1244598"/>
            <a:ext cx="5676900" cy="4835321"/>
          </a:xfrm>
        </p:spPr>
        <p:txBody>
          <a:bodyPr>
            <a:normAutofit/>
          </a:bodyPr>
          <a:lstStyle/>
          <a:p>
            <a:r>
              <a:rPr lang="en-US"/>
              <a:t>Connectivity issues from adapter to target</a:t>
            </a:r>
          </a:p>
          <a:p>
            <a:r>
              <a:rPr lang="en-US"/>
              <a:t>Incorrect variable reference mapping</a:t>
            </a:r>
          </a:p>
          <a:p>
            <a:r>
              <a:rPr lang="en-US"/>
              <a:t>Data incorrect at time of conditional</a:t>
            </a:r>
          </a:p>
          <a:p>
            <a:r>
              <a:rPr lang="en-US"/>
              <a:t>General Infrastructure Issues – Requires TAC and SaaS team engagement</a:t>
            </a:r>
          </a:p>
          <a:p>
            <a:r>
              <a:rPr lang="en-US"/>
              <a:t>When seeing workflow errors,</a:t>
            </a:r>
            <a:br>
              <a:rPr lang="en-US"/>
            </a:br>
            <a:r>
              <a:rPr lang="en-US"/>
              <a:t>look at the ERROR CODE and</a:t>
            </a:r>
            <a:br>
              <a:rPr lang="en-US"/>
            </a:br>
            <a:r>
              <a:rPr lang="en-US"/>
              <a:t>ERROR MESSAGE for your activity</a:t>
            </a:r>
          </a:p>
          <a:p>
            <a:endParaRPr lang="en-US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C8F13F-2B77-4E4D-825A-8BEB17D67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91250" y="1244598"/>
            <a:ext cx="5676900" cy="4835321"/>
          </a:xfrm>
          <a:prstGeom prst="rect">
            <a:avLst/>
          </a:prstGeom>
          <a:noFill/>
        </p:spPr>
      </p:pic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7CFA7281-E68F-4FE0-A449-CAA44C5A3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1F9EDD0-923A-42D1-A034-6A32A42C7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E9B8CE1-D67E-4B41-9525-5CE4EB7F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4531D7-B357-42AD-B0BB-9AF997B987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093" y="144003"/>
            <a:ext cx="11009313" cy="974725"/>
          </a:xfrm>
        </p:spPr>
        <p:txBody>
          <a:bodyPr/>
          <a:lstStyle/>
          <a:p>
            <a:r>
              <a:rPr lang="en-US" dirty="0"/>
              <a:t>Tracing the Workflow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48DF9-0B71-4001-BDC5-154B3C574F3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74652" y="1046054"/>
            <a:ext cx="5392738" cy="4522788"/>
          </a:xfrm>
        </p:spPr>
        <p:txBody>
          <a:bodyPr/>
          <a:lstStyle/>
          <a:p>
            <a:r>
              <a:rPr lang="en-US" sz="2133" dirty="0"/>
              <a:t>After finding an error, you need to start a trace of it</a:t>
            </a:r>
          </a:p>
          <a:p>
            <a:r>
              <a:rPr lang="en-US" sz="2133" dirty="0"/>
              <a:t>Begin with where the workflow failed and begin to </a:t>
            </a:r>
            <a:br>
              <a:rPr lang="en-US" sz="2133" dirty="0"/>
            </a:br>
            <a:r>
              <a:rPr lang="en-US" sz="2133" dirty="0"/>
              <a:t>trace the workflow and data back</a:t>
            </a:r>
          </a:p>
          <a:p>
            <a:r>
              <a:rPr lang="en-US" sz="2133" dirty="0"/>
              <a:t>It is important to understand “what” the data looks </a:t>
            </a:r>
            <a:br>
              <a:rPr lang="en-US" sz="2133" dirty="0"/>
            </a:br>
            <a:r>
              <a:rPr lang="en-US" sz="2133" dirty="0"/>
              <a:t>like at the time you are processing it</a:t>
            </a:r>
          </a:p>
          <a:p>
            <a:r>
              <a:rPr lang="en-US" sz="2133" dirty="0"/>
              <a:t>Is it JSON? Is it XML? Text? What was the workflow doing?</a:t>
            </a:r>
          </a:p>
          <a:p>
            <a:r>
              <a:rPr lang="en-US" sz="2133" dirty="0"/>
              <a:t>You must understand the overall flow!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B93CFE-9BD3-4B8B-A256-AEBB41720848}"/>
              </a:ext>
            </a:extLst>
          </p:cNvPr>
          <p:cNvGrpSpPr/>
          <p:nvPr/>
        </p:nvGrpSpPr>
        <p:grpSpPr>
          <a:xfrm>
            <a:off x="6833003" y="578695"/>
            <a:ext cx="4700703" cy="3135744"/>
            <a:chOff x="651546" y="1045619"/>
            <a:chExt cx="7514732" cy="4586437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D17A5FB-FA75-4B83-860A-D678BE8C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51546" y="1045619"/>
              <a:ext cx="7514732" cy="458643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43A1B7-18EF-429A-8921-D382351EBFB1}"/>
                </a:ext>
              </a:extLst>
            </p:cNvPr>
            <p:cNvGrpSpPr/>
            <p:nvPr/>
          </p:nvGrpSpPr>
          <p:grpSpPr>
            <a:xfrm>
              <a:off x="1164256" y="2204604"/>
              <a:ext cx="6040272" cy="3003647"/>
              <a:chOff x="1164256" y="2204604"/>
              <a:chExt cx="6040272" cy="3003647"/>
            </a:xfrm>
          </p:grpSpPr>
          <p:pic>
            <p:nvPicPr>
              <p:cNvPr id="8" name="Picture 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EC62BD5-15EA-49FE-898A-25CA628C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64256" y="3467453"/>
                <a:ext cx="870675" cy="870675"/>
              </a:xfrm>
              <a:prstGeom prst="rect">
                <a:avLst/>
              </a:prstGeom>
            </p:spPr>
          </p:pic>
          <p:pic>
            <p:nvPicPr>
              <p:cNvPr id="9" name="Picture 11" descr="C:\Users\ecoffey\AppData\Local\Temp\Rar$DRa0.173\30019_Device_database_default_64.png">
                <a:extLst>
                  <a:ext uri="{FF2B5EF4-FFF2-40B4-BE49-F238E27FC236}">
                    <a16:creationId xmlns:a16="http://schemas.microsoft.com/office/drawing/2014/main" id="{31179026-7968-44A2-9E80-250CFB64C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4288" y="4481116"/>
                <a:ext cx="650240" cy="650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1" descr="C:\Users\ecoffey\AppData\Local\Temp\Rar$DRa0.758\30002_Device_asa5500_default_64.png">
                <a:extLst>
                  <a:ext uri="{FF2B5EF4-FFF2-40B4-BE49-F238E27FC236}">
                    <a16:creationId xmlns:a16="http://schemas.microsoft.com/office/drawing/2014/main" id="{473DEF1C-5C7E-4F4B-9B8C-89CE80A8C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8325" y="4069920"/>
                <a:ext cx="650240" cy="650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C:\Users\ecoffey\AppData\Local\Temp\Rar$DRa0.975\Cisco Nexus 9500 Series\Png_64_24_16\Default\Cisco-Nexus-9500-Series_default_64.png">
                <a:extLst>
                  <a:ext uri="{FF2B5EF4-FFF2-40B4-BE49-F238E27FC236}">
                    <a16:creationId xmlns:a16="http://schemas.microsoft.com/office/drawing/2014/main" id="{20B13D4F-309A-4143-88C9-7131D650C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2509" y="4558011"/>
                <a:ext cx="650240" cy="650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A picture containing plate, clock&#10;&#10;Description automatically generated">
                <a:extLst>
                  <a:ext uri="{FF2B5EF4-FFF2-40B4-BE49-F238E27FC236}">
                    <a16:creationId xmlns:a16="http://schemas.microsoft.com/office/drawing/2014/main" id="{78A4D0D0-712C-4182-AA1E-74FB8F814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52649" y="3460760"/>
                <a:ext cx="870675" cy="870675"/>
              </a:xfrm>
              <a:prstGeom prst="rect">
                <a:avLst/>
              </a:prstGeom>
            </p:spPr>
          </p:pic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95825366-73FE-4E1C-93FE-5065FB5BC113}"/>
                  </a:ext>
                </a:extLst>
              </p:cNvPr>
              <p:cNvCxnSpPr>
                <a:endCxn id="10" idx="1"/>
              </p:cNvCxnSpPr>
              <p:nvPr/>
            </p:nvCxnSpPr>
            <p:spPr>
              <a:xfrm>
                <a:off x="2923325" y="3902792"/>
                <a:ext cx="895001" cy="492249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69FC20C-2D1C-4D41-9890-15353C0E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05706" y="2214310"/>
                <a:ext cx="630829" cy="630829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, plate&#10;&#10;Description automatically generated">
                <a:extLst>
                  <a:ext uri="{FF2B5EF4-FFF2-40B4-BE49-F238E27FC236}">
                    <a16:creationId xmlns:a16="http://schemas.microsoft.com/office/drawing/2014/main" id="{45DADE7E-FBEC-411B-9D9F-0A2A73977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17697" y="2204604"/>
                <a:ext cx="647711" cy="65024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E0D3FA4-0D68-4988-A350-7ABEED19E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16428" y="3287368"/>
                <a:ext cx="1280297" cy="672976"/>
              </a:xfrm>
              <a:prstGeom prst="rect">
                <a:avLst/>
              </a:prstGeom>
            </p:spPr>
          </p:pic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4A60D4AD-1F9A-4D20-BE01-C1FCAE16D8CC}"/>
                  </a:ext>
                </a:extLst>
              </p:cNvPr>
              <p:cNvCxnSpPr>
                <a:endCxn id="14" idx="1"/>
              </p:cNvCxnSpPr>
              <p:nvPr/>
            </p:nvCxnSpPr>
            <p:spPr>
              <a:xfrm>
                <a:off x="4965408" y="2526566"/>
                <a:ext cx="1130593" cy="3159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CFB0EAD3-3028-40E8-B883-9A6CCE00A278}"/>
                  </a:ext>
                </a:extLst>
              </p:cNvPr>
              <p:cNvCxnSpPr>
                <a:stCxn id="9" idx="0"/>
                <a:endCxn id="14" idx="3"/>
              </p:cNvCxnSpPr>
              <p:nvPr/>
            </p:nvCxnSpPr>
            <p:spPr>
              <a:xfrm rot="16200000" flipV="1">
                <a:off x="5837128" y="3438836"/>
                <a:ext cx="1951392" cy="133168"/>
              </a:xfrm>
              <a:prstGeom prst="bentConnector2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328DA063-D7A9-47A2-A8EF-81EA056AFDDE}"/>
                  </a:ext>
                </a:extLst>
              </p:cNvPr>
              <p:cNvCxnSpPr>
                <a:stCxn id="11" idx="0"/>
                <a:endCxn id="16" idx="2"/>
              </p:cNvCxnSpPr>
              <p:nvPr/>
            </p:nvCxnSpPr>
            <p:spPr>
              <a:xfrm rot="5400000" flipH="1" flipV="1">
                <a:off x="5108269" y="4109704"/>
                <a:ext cx="597667" cy="298947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78F73725-C6B3-49A4-B2DE-9A103F661735}"/>
                  </a:ext>
                </a:extLst>
              </p:cNvPr>
              <p:cNvCxnSpPr>
                <a:stCxn id="10" idx="3"/>
                <a:endCxn id="11" idx="1"/>
              </p:cNvCxnSpPr>
              <p:nvPr/>
            </p:nvCxnSpPr>
            <p:spPr>
              <a:xfrm>
                <a:off x="4468565" y="4395040"/>
                <a:ext cx="463944" cy="488091"/>
              </a:xfrm>
              <a:prstGeom prst="bentConnector3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95EC313-E961-4210-819C-67EE4DBD7C9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750" y="4090390"/>
            <a:ext cx="5760956" cy="21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C560AC-231E-4FFD-B849-9F54B2318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E7818-AF4B-45E4-A840-7960040E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3C552-DAFB-4868-8716-1AB23A2FA3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8206" y="191294"/>
            <a:ext cx="11010900" cy="976312"/>
          </a:xfrm>
        </p:spPr>
        <p:txBody>
          <a:bodyPr/>
          <a:lstStyle/>
          <a:p>
            <a:r>
              <a:rPr lang="en-US" dirty="0"/>
              <a:t>Troubleshooting Sub-Components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B4495-C8DF-447A-BB25-E89F0A19B0A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98206" y="1167606"/>
            <a:ext cx="6613525" cy="4522787"/>
          </a:xfrm>
        </p:spPr>
        <p:txBody>
          <a:bodyPr/>
          <a:lstStyle/>
          <a:p>
            <a:r>
              <a:rPr lang="en-US" sz="1867" dirty="0"/>
              <a:t>You must know when a workflow calls another workflow or atomic</a:t>
            </a:r>
          </a:p>
          <a:p>
            <a:r>
              <a:rPr lang="en-US" sz="1867" dirty="0"/>
              <a:t>Those activities are the 3-D/multi-layer blocks. They </a:t>
            </a:r>
            <a:br>
              <a:rPr lang="en-US" sz="1867" dirty="0"/>
            </a:br>
            <a:r>
              <a:rPr lang="en-US" sz="1867" dirty="0"/>
              <a:t>will be labeled “Workflows” or “Atomics”. Anything else </a:t>
            </a:r>
            <a:br>
              <a:rPr lang="en-US" sz="1867" dirty="0"/>
            </a:br>
            <a:r>
              <a:rPr lang="en-US" sz="1867" dirty="0"/>
              <a:t>is an out of the box activity built into an adapter</a:t>
            </a:r>
          </a:p>
          <a:p>
            <a:r>
              <a:rPr lang="en-US" sz="1867" dirty="0"/>
              <a:t>You can drill into Sub Workflows by clicking on the </a:t>
            </a:r>
            <a:br>
              <a:rPr lang="en-US" sz="1867" dirty="0"/>
            </a:br>
            <a:r>
              <a:rPr lang="en-US" sz="1867" dirty="0"/>
              <a:t>drop down on top right of them and clicking </a:t>
            </a:r>
            <a:br>
              <a:rPr lang="en-US" sz="1867" dirty="0"/>
            </a:br>
            <a:r>
              <a:rPr lang="en-US" sz="1867" dirty="0"/>
              <a:t>“View Child Workflow”</a:t>
            </a:r>
          </a:p>
          <a:p>
            <a:r>
              <a:rPr lang="en-US" sz="1867" dirty="0"/>
              <a:t>Atomics are found in the workflows section </a:t>
            </a:r>
            <a:br>
              <a:rPr lang="en-US" sz="1867" dirty="0"/>
            </a:br>
            <a:r>
              <a:rPr lang="en-US" sz="1867" dirty="0"/>
              <a:t>under Atomic Actions</a:t>
            </a:r>
          </a:p>
          <a:p>
            <a:r>
              <a:rPr lang="en-US" sz="1867" dirty="0"/>
              <a:t>You should look at inputs and outputs of these </a:t>
            </a:r>
            <a:br>
              <a:rPr lang="en-US" sz="1867" dirty="0"/>
            </a:br>
            <a:r>
              <a:rPr lang="en-US" sz="1867" dirty="0"/>
              <a:t>sub workflows to understand data flow</a:t>
            </a:r>
          </a:p>
          <a:p>
            <a:r>
              <a:rPr lang="en-US" sz="1867" dirty="0"/>
              <a:t>Much of the time you will have to “drill down” </a:t>
            </a:r>
            <a:br>
              <a:rPr lang="en-US" sz="1867" dirty="0"/>
            </a:br>
            <a:r>
              <a:rPr lang="en-US" sz="1867" dirty="0"/>
              <a:t>to the lowest level where there is only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4A185-9F7E-4601-AC95-A55D7BAD29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397" y="1223623"/>
            <a:ext cx="3773359" cy="1838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415FF-1D40-45FD-B9A1-6AEEE5280C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538" y="3340608"/>
            <a:ext cx="3619455" cy="26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DF1183-F811-43F7-883D-C3B7D1DAA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A700A66-5A02-461E-AFAC-6DF26798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1ED1A8-D688-493F-B855-8BE06E8666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660" y="66344"/>
            <a:ext cx="11009313" cy="974725"/>
          </a:xfrm>
        </p:spPr>
        <p:txBody>
          <a:bodyPr/>
          <a:lstStyle/>
          <a:p>
            <a:r>
              <a:rPr lang="en-US" dirty="0"/>
              <a:t>Troubleshooting on the UI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E82972-A5CF-443F-A1C4-1DA9C3E4E4E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5250" y="1041069"/>
            <a:ext cx="5399088" cy="4522787"/>
          </a:xfrm>
        </p:spPr>
        <p:txBody>
          <a:bodyPr/>
          <a:lstStyle/>
          <a:p>
            <a:r>
              <a:rPr lang="en-US" sz="1867" dirty="0"/>
              <a:t>Everything is API Driven! </a:t>
            </a:r>
            <a:br>
              <a:rPr lang="en-US" sz="1867" dirty="0"/>
            </a:br>
            <a:r>
              <a:rPr lang="en-US" sz="1867" dirty="0"/>
              <a:t>0% client logic</a:t>
            </a:r>
          </a:p>
          <a:p>
            <a:r>
              <a:rPr lang="en-US" sz="1867" dirty="0"/>
              <a:t>Web Developer</a:t>
            </a:r>
          </a:p>
          <a:p>
            <a:pPr lvl="1"/>
            <a:r>
              <a:rPr lang="en-US" sz="1867" dirty="0"/>
              <a:t>On your browser, select </a:t>
            </a:r>
            <a:br>
              <a:rPr lang="en-US" sz="1867" dirty="0"/>
            </a:br>
            <a:r>
              <a:rPr lang="en-US" sz="1867" dirty="0"/>
              <a:t>Web Developer</a:t>
            </a:r>
          </a:p>
          <a:p>
            <a:pPr lvl="1"/>
            <a:r>
              <a:rPr lang="en-US" sz="1867" dirty="0"/>
              <a:t>Select Network Pane</a:t>
            </a:r>
          </a:p>
          <a:p>
            <a:pPr lvl="1"/>
            <a:r>
              <a:rPr lang="en-US" sz="1867" dirty="0"/>
              <a:t>Refresh Browser</a:t>
            </a:r>
          </a:p>
          <a:p>
            <a:r>
              <a:rPr lang="en-US" sz="1867" dirty="0"/>
              <a:t>Use Web Developer to </a:t>
            </a:r>
            <a:br>
              <a:rPr lang="en-US" sz="1867" dirty="0"/>
            </a:br>
            <a:r>
              <a:rPr lang="en-US" sz="1867" dirty="0"/>
              <a:t>review API calls and returns</a:t>
            </a:r>
          </a:p>
          <a:p>
            <a:r>
              <a:rPr lang="en-US" sz="1867" dirty="0"/>
              <a:t>Verify user has access to </a:t>
            </a:r>
            <a:br>
              <a:rPr lang="en-US" sz="1867" dirty="0"/>
            </a:br>
            <a:r>
              <a:rPr lang="en-US" sz="1867" dirty="0"/>
              <a:t>components</a:t>
            </a:r>
          </a:p>
          <a:p>
            <a:r>
              <a:rPr lang="en-US" sz="1867" dirty="0"/>
              <a:t>Verify API is returning </a:t>
            </a:r>
            <a:br>
              <a:rPr lang="en-US" sz="1867" dirty="0"/>
            </a:br>
            <a:r>
              <a:rPr lang="en-US" sz="1867" dirty="0"/>
              <a:t>correct data</a:t>
            </a:r>
          </a:p>
          <a:p>
            <a:r>
              <a:rPr lang="en-US" sz="1867" dirty="0"/>
              <a:t>When in doubt, refresh your browser!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D1873-1803-4E0B-B0D7-9BB26CB49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96" y="838534"/>
            <a:ext cx="8191304" cy="45429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90A272-DF01-4718-A328-DBEF4118FB9F}"/>
              </a:ext>
            </a:extLst>
          </p:cNvPr>
          <p:cNvSpPr/>
          <p:nvPr/>
        </p:nvSpPr>
        <p:spPr>
          <a:xfrm>
            <a:off x="4000696" y="4987673"/>
            <a:ext cx="1772621" cy="51655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E1C2CE-6583-4E2D-9E1A-43BBBB8CC23A}"/>
              </a:ext>
            </a:extLst>
          </p:cNvPr>
          <p:cNvSpPr/>
          <p:nvPr/>
        </p:nvSpPr>
        <p:spPr>
          <a:xfrm>
            <a:off x="8689432" y="4012438"/>
            <a:ext cx="727131" cy="31115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7D62D-9ED0-4649-837A-60B28C28CF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768" y="5442813"/>
            <a:ext cx="3204211" cy="11468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36616D-7AE0-48F7-81DB-A8753BD0DB9C}"/>
              </a:ext>
            </a:extLst>
          </p:cNvPr>
          <p:cNvCxnSpPr>
            <a:cxnSpLocks/>
          </p:cNvCxnSpPr>
          <p:nvPr/>
        </p:nvCxnSpPr>
        <p:spPr>
          <a:xfrm flipH="1">
            <a:off x="8096349" y="4323597"/>
            <a:ext cx="1748003" cy="1567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91F47B-D445-4010-A7C3-BC736EBABC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A7784D-0951-4177-97BC-45E075ADB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5B68BE-94B6-4CC6-BDDE-C2E6E4A94C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927" y="168798"/>
            <a:ext cx="11009313" cy="976313"/>
          </a:xfrm>
        </p:spPr>
        <p:txBody>
          <a:bodyPr/>
          <a:lstStyle/>
          <a:p>
            <a:r>
              <a:rPr lang="en-US" dirty="0"/>
              <a:t>But what about bad code…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D1B79-56AD-434E-8EDA-B763E693DA2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00928" y="954088"/>
            <a:ext cx="11009313" cy="4524375"/>
          </a:xfrm>
        </p:spPr>
        <p:txBody>
          <a:bodyPr/>
          <a:lstStyle/>
          <a:p>
            <a:r>
              <a:rPr lang="en-US" sz="1600" dirty="0"/>
              <a:t>Users can write bad code… or inefficient code</a:t>
            </a:r>
          </a:p>
          <a:p>
            <a:r>
              <a:rPr lang="en-US" sz="1600" dirty="0"/>
              <a:t>Knowing how the data flows is key</a:t>
            </a:r>
          </a:p>
          <a:p>
            <a:r>
              <a:rPr lang="en-US" sz="1600" dirty="0"/>
              <a:t>Understand how to read a workflow</a:t>
            </a:r>
          </a:p>
          <a:p>
            <a:r>
              <a:rPr lang="en-US" sz="1600" dirty="0"/>
              <a:t>There is almost always multiple ways to </a:t>
            </a:r>
            <a:br>
              <a:rPr lang="en-US" sz="1600" dirty="0"/>
            </a:br>
            <a:r>
              <a:rPr lang="en-US" sz="1600" dirty="0"/>
              <a:t>come to a solution</a:t>
            </a:r>
          </a:p>
          <a:p>
            <a:r>
              <a:rPr lang="en-US" sz="1600" dirty="0"/>
              <a:t>Follow the best practices from the previous </a:t>
            </a:r>
            <a:br>
              <a:rPr lang="en-US" sz="1600" dirty="0"/>
            </a:br>
            <a:r>
              <a:rPr lang="en-US" sz="1600" dirty="0"/>
              <a:t>section to help</a:t>
            </a:r>
          </a:p>
          <a:p>
            <a:r>
              <a:rPr lang="en-US" sz="1600" dirty="0"/>
              <a:t>Assume new end users will not follow </a:t>
            </a:r>
            <a:br>
              <a:rPr lang="en-US" sz="1600" dirty="0"/>
            </a:br>
            <a:r>
              <a:rPr lang="en-US" sz="1600" dirty="0"/>
              <a:t>those best practices!</a:t>
            </a:r>
          </a:p>
          <a:p>
            <a:r>
              <a:rPr lang="en-US" sz="1600" dirty="0"/>
              <a:t>Workflow does not do what I want it to….</a:t>
            </a:r>
          </a:p>
          <a:p>
            <a:pPr lvl="1"/>
            <a:r>
              <a:rPr lang="en-US" sz="1600" dirty="0"/>
              <a:t>Run workflow and verify data flow</a:t>
            </a:r>
          </a:p>
          <a:p>
            <a:pPr lvl="1"/>
            <a:r>
              <a:rPr lang="en-US" sz="1600" dirty="0"/>
              <a:t>Verify data inputs and outputs</a:t>
            </a:r>
          </a:p>
          <a:p>
            <a:pPr lvl="1"/>
            <a:r>
              <a:rPr lang="en-US" sz="1600" dirty="0"/>
              <a:t>Verify runtime is what you expect from dev time</a:t>
            </a:r>
          </a:p>
          <a:p>
            <a:r>
              <a:rPr lang="en-US" sz="1600" dirty="0"/>
              <a:t>When in Doubt… </a:t>
            </a:r>
            <a:r>
              <a:rPr lang="en-US" sz="1600" dirty="0">
                <a:hlinkClick r:id="rId2"/>
              </a:rPr>
              <a:t>Contact TAC!</a:t>
            </a:r>
            <a:r>
              <a:rPr lang="en-US" sz="1600" dirty="0"/>
              <a:t> – Worldwide Support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7E6478-4C19-49F1-9D1C-8EF79ACF8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147" y="232117"/>
            <a:ext cx="4286251" cy="2962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F3090-F328-4F60-991E-6979B0CE5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024" y="3389427"/>
            <a:ext cx="3051280" cy="2152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129E3-EAEF-41A9-8EB6-351A77D558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769" y="3755450"/>
            <a:ext cx="2217303" cy="22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3CBD23-90F0-4B90-A1C1-DD7185DB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42358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9B2AC-21FE-7848-AB6E-EAD7597A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1" y="2209800"/>
            <a:ext cx="5103284" cy="2438400"/>
          </a:xfrm>
        </p:spPr>
        <p:txBody>
          <a:bodyPr wrap="square" anchor="ctr">
            <a:normAutofit/>
          </a:bodyPr>
          <a:lstStyle/>
          <a:p>
            <a:r>
              <a:rPr lang="en-US"/>
              <a:t>XDR Automation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0C5DD-6FB4-744D-98A7-AD8021FA3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</p:spPr>
        <p:txBody>
          <a:bodyPr anchor="t">
            <a:normAutofit/>
          </a:bodyPr>
          <a:lstStyle/>
          <a:p>
            <a:r>
              <a:rPr lang="en-CA" dirty="0"/>
              <a:t>XDR Automation Documentation </a:t>
            </a:r>
            <a:r>
              <a:rPr lang="en-CA" dirty="0">
                <a:hlinkClick r:id="rId2"/>
              </a:rPr>
              <a:t>https://docs.xdr.security.cisco.com/Content/Automate/about-automation.htm</a:t>
            </a:r>
            <a:endParaRPr lang="en-CA" dirty="0"/>
          </a:p>
          <a:p>
            <a:r>
              <a:rPr lang="en-US" dirty="0"/>
              <a:t>XDR Automation API</a:t>
            </a:r>
            <a:br>
              <a:rPr lang="en-US" dirty="0"/>
            </a:br>
            <a:r>
              <a:rPr lang="en-CA" dirty="0">
                <a:hlinkClick r:id="rId3"/>
              </a:rPr>
              <a:t>https://developer.cisco.com/docs/cisco-xdr/#!automation-api-guide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AE1512E-B96A-B041-E72D-589C62AA0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3332" y="6616600"/>
            <a:ext cx="1216569" cy="185296"/>
          </a:xfrm>
        </p:spPr>
        <p:txBody>
          <a:bodyPr/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</p:spTree>
    <p:extLst>
      <p:ext uri="{BB962C8B-B14F-4D97-AF65-F5344CB8AC3E}">
        <p14:creationId xmlns:p14="http://schemas.microsoft.com/office/powerpoint/2010/main" val="1803473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1F5216-5D55-4060-9069-B7F09AF0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XDR</a:t>
            </a:r>
            <a:br>
              <a:rPr lang="en-US"/>
            </a:br>
            <a:r>
              <a:rPr lang="en-US"/>
              <a:t>Automation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9B591-55C0-4FE1-A6B3-7C97707E18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50871" y="6508751"/>
            <a:ext cx="641131" cy="366183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D76C1-B366-F789-56E3-4EE3000E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3471CF04-B86C-7CB3-242D-F6FFBA36CF41}"/>
              </a:ext>
            </a:extLst>
          </p:cNvPr>
          <p:cNvSpPr/>
          <p:nvPr/>
        </p:nvSpPr>
        <p:spPr>
          <a:xfrm>
            <a:off x="3255963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Earn </a:t>
            </a: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100 points per survey completed </a:t>
            </a:r>
            <a:br>
              <a:rPr lang="en-US" sz="1600">
                <a:solidFill>
                  <a:schemeClr val="bg1"/>
                </a:solidFill>
                <a:latin typeface="+mn-lt"/>
                <a:cs typeface="CiscoSansTT"/>
              </a:rPr>
            </a:b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and compete on the Cisco Live Challenge leaderboard. 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3737F354-D856-14E6-62AD-E52C8DB6AB60}"/>
              </a:ext>
            </a:extLst>
          </p:cNvPr>
          <p:cNvSpPr/>
          <p:nvPr/>
        </p:nvSpPr>
        <p:spPr>
          <a:xfrm>
            <a:off x="6186489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Level up </a:t>
            </a: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and earn exclusive prizes!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E4091C93-E1B1-4559-07BE-E4A38F4A7384}"/>
              </a:ext>
            </a:extLst>
          </p:cNvPr>
          <p:cNvSpPr/>
          <p:nvPr/>
        </p:nvSpPr>
        <p:spPr>
          <a:xfrm>
            <a:off x="9118600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Complete your surveys </a:t>
            </a: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in the Cisco Live </a:t>
            </a:r>
            <a:br>
              <a:rPr lang="en-US" sz="1600">
                <a:solidFill>
                  <a:schemeClr val="bg1"/>
                </a:solidFill>
                <a:latin typeface="+mn-lt"/>
                <a:cs typeface="CiscoSansTT"/>
              </a:rPr>
            </a:b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mobile app.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367B1B50-CECE-CA21-CAEE-E9C88871CCCD}"/>
              </a:ext>
            </a:extLst>
          </p:cNvPr>
          <p:cNvSpPr/>
          <p:nvPr/>
        </p:nvSpPr>
        <p:spPr>
          <a:xfrm>
            <a:off x="323851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Complete</a:t>
            </a:r>
            <a:r>
              <a:rPr lang="en-US" sz="1600">
                <a:solidFill>
                  <a:schemeClr val="bg1"/>
                </a:solidFill>
                <a:latin typeface="+mn-lt"/>
                <a:cs typeface="CiscoSansTT"/>
              </a:rPr>
              <a:t> a minimum of 4 session surveys and the Overall Event Survey to be entered in a drawing to win 1 of 5 full conference passes to Cisco Live 2026.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66BF3-E513-223D-9E01-BE31ED65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Your Session Evaluations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31572-D844-B612-A981-2A00404DD8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D24F387-F683-5C3F-3641-2D2435C32A36}"/>
              </a:ext>
            </a:extLst>
          </p:cNvPr>
          <p:cNvSpPr/>
          <p:nvPr/>
        </p:nvSpPr>
        <p:spPr>
          <a:xfrm>
            <a:off x="6432611" y="2393179"/>
            <a:ext cx="588347" cy="588344"/>
          </a:xfrm>
          <a:custGeom>
            <a:avLst/>
            <a:gdLst>
              <a:gd name="connsiteX0" fmla="*/ 140494 w 585787"/>
              <a:gd name="connsiteY0" fmla="*/ 533400 h 585787"/>
              <a:gd name="connsiteX1" fmla="*/ 133350 w 585787"/>
              <a:gd name="connsiteY1" fmla="*/ 540544 h 585787"/>
              <a:gd name="connsiteX2" fmla="*/ 133350 w 585787"/>
              <a:gd name="connsiteY2" fmla="*/ 578644 h 585787"/>
              <a:gd name="connsiteX3" fmla="*/ 140494 w 585787"/>
              <a:gd name="connsiteY3" fmla="*/ 585788 h 585787"/>
              <a:gd name="connsiteX4" fmla="*/ 445294 w 585787"/>
              <a:gd name="connsiteY4" fmla="*/ 585788 h 585787"/>
              <a:gd name="connsiteX5" fmla="*/ 452438 w 585787"/>
              <a:gd name="connsiteY5" fmla="*/ 578644 h 585787"/>
              <a:gd name="connsiteX6" fmla="*/ 452438 w 585787"/>
              <a:gd name="connsiteY6" fmla="*/ 540544 h 585787"/>
              <a:gd name="connsiteX7" fmla="*/ 445294 w 585787"/>
              <a:gd name="connsiteY7" fmla="*/ 533400 h 585787"/>
              <a:gd name="connsiteX8" fmla="*/ 319088 w 585787"/>
              <a:gd name="connsiteY8" fmla="*/ 407194 h 585787"/>
              <a:gd name="connsiteX9" fmla="*/ 319088 w 585787"/>
              <a:gd name="connsiteY9" fmla="*/ 372904 h 585787"/>
              <a:gd name="connsiteX10" fmla="*/ 437579 w 585787"/>
              <a:gd name="connsiteY10" fmla="*/ 258318 h 585787"/>
              <a:gd name="connsiteX11" fmla="*/ 547688 w 585787"/>
              <a:gd name="connsiteY11" fmla="*/ 64294 h 585787"/>
              <a:gd name="connsiteX12" fmla="*/ 540544 w 585787"/>
              <a:gd name="connsiteY12" fmla="*/ 57150 h 585787"/>
              <a:gd name="connsiteX13" fmla="*/ 488633 w 585787"/>
              <a:gd name="connsiteY13" fmla="*/ 57150 h 585787"/>
              <a:gd name="connsiteX14" fmla="*/ 490538 w 585787"/>
              <a:gd name="connsiteY14" fmla="*/ 7144 h 585787"/>
              <a:gd name="connsiteX15" fmla="*/ 483394 w 585787"/>
              <a:gd name="connsiteY15" fmla="*/ 0 h 585787"/>
              <a:gd name="connsiteX16" fmla="*/ 102394 w 585787"/>
              <a:gd name="connsiteY16" fmla="*/ 0 h 585787"/>
              <a:gd name="connsiteX17" fmla="*/ 95250 w 585787"/>
              <a:gd name="connsiteY17" fmla="*/ 7144 h 585787"/>
              <a:gd name="connsiteX18" fmla="*/ 97155 w 585787"/>
              <a:gd name="connsiteY18" fmla="*/ 57150 h 585787"/>
              <a:gd name="connsiteX19" fmla="*/ 45244 w 585787"/>
              <a:gd name="connsiteY19" fmla="*/ 57150 h 585787"/>
              <a:gd name="connsiteX20" fmla="*/ 38100 w 585787"/>
              <a:gd name="connsiteY20" fmla="*/ 64294 h 585787"/>
              <a:gd name="connsiteX21" fmla="*/ 148209 w 585787"/>
              <a:gd name="connsiteY21" fmla="*/ 258318 h 585787"/>
              <a:gd name="connsiteX22" fmla="*/ 266700 w 585787"/>
              <a:gd name="connsiteY22" fmla="*/ 372904 h 585787"/>
              <a:gd name="connsiteX23" fmla="*/ 266700 w 585787"/>
              <a:gd name="connsiteY23" fmla="*/ 407194 h 585787"/>
              <a:gd name="connsiteX24" fmla="*/ 140494 w 585787"/>
              <a:gd name="connsiteY24" fmla="*/ 533400 h 585787"/>
              <a:gd name="connsiteX25" fmla="*/ 438150 w 585787"/>
              <a:gd name="connsiteY25" fmla="*/ 571500 h 585787"/>
              <a:gd name="connsiteX26" fmla="*/ 147638 w 585787"/>
              <a:gd name="connsiteY26" fmla="*/ 571500 h 585787"/>
              <a:gd name="connsiteX27" fmla="*/ 147638 w 585787"/>
              <a:gd name="connsiteY27" fmla="*/ 547688 h 585787"/>
              <a:gd name="connsiteX28" fmla="*/ 438150 w 585787"/>
              <a:gd name="connsiteY28" fmla="*/ 547688 h 585787"/>
              <a:gd name="connsiteX29" fmla="*/ 438150 w 585787"/>
              <a:gd name="connsiteY29" fmla="*/ 571500 h 585787"/>
              <a:gd name="connsiteX30" fmla="*/ 483965 w 585787"/>
              <a:gd name="connsiteY30" fmla="*/ 101632 h 585787"/>
              <a:gd name="connsiteX31" fmla="*/ 484442 w 585787"/>
              <a:gd name="connsiteY31" fmla="*/ 98298 h 585787"/>
              <a:gd name="connsiteX32" fmla="*/ 485966 w 585787"/>
              <a:gd name="connsiteY32" fmla="*/ 85916 h 585787"/>
              <a:gd name="connsiteX33" fmla="*/ 486918 w 585787"/>
              <a:gd name="connsiteY33" fmla="*/ 76867 h 585787"/>
              <a:gd name="connsiteX34" fmla="*/ 487490 w 585787"/>
              <a:gd name="connsiteY34" fmla="*/ 71342 h 585787"/>
              <a:gd name="connsiteX35" fmla="*/ 533210 w 585787"/>
              <a:gd name="connsiteY35" fmla="*/ 71342 h 585787"/>
              <a:gd name="connsiteX36" fmla="*/ 449771 w 585787"/>
              <a:gd name="connsiteY36" fmla="*/ 231934 h 585787"/>
              <a:gd name="connsiteX37" fmla="*/ 483870 w 585787"/>
              <a:gd name="connsiteY37" fmla="*/ 101537 h 585787"/>
              <a:gd name="connsiteX38" fmla="*/ 52483 w 585787"/>
              <a:gd name="connsiteY38" fmla="*/ 71438 h 585787"/>
              <a:gd name="connsiteX39" fmla="*/ 98203 w 585787"/>
              <a:gd name="connsiteY39" fmla="*/ 71438 h 585787"/>
              <a:gd name="connsiteX40" fmla="*/ 98774 w 585787"/>
              <a:gd name="connsiteY40" fmla="*/ 76962 h 585787"/>
              <a:gd name="connsiteX41" fmla="*/ 99727 w 585787"/>
              <a:gd name="connsiteY41" fmla="*/ 86011 h 585787"/>
              <a:gd name="connsiteX42" fmla="*/ 101251 w 585787"/>
              <a:gd name="connsiteY42" fmla="*/ 98393 h 585787"/>
              <a:gd name="connsiteX43" fmla="*/ 101727 w 585787"/>
              <a:gd name="connsiteY43" fmla="*/ 101727 h 585787"/>
              <a:gd name="connsiteX44" fmla="*/ 135827 w 585787"/>
              <a:gd name="connsiteY44" fmla="*/ 232124 h 585787"/>
              <a:gd name="connsiteX45" fmla="*/ 52388 w 585787"/>
              <a:gd name="connsiteY45" fmla="*/ 71533 h 585787"/>
              <a:gd name="connsiteX46" fmla="*/ 159925 w 585787"/>
              <a:gd name="connsiteY46" fmla="*/ 251079 h 585787"/>
              <a:gd name="connsiteX47" fmla="*/ 159544 w 585787"/>
              <a:gd name="connsiteY47" fmla="*/ 249841 h 585787"/>
              <a:gd name="connsiteX48" fmla="*/ 114681 w 585787"/>
              <a:gd name="connsiteY48" fmla="*/ 90297 h 585787"/>
              <a:gd name="connsiteX49" fmla="*/ 114491 w 585787"/>
              <a:gd name="connsiteY49" fmla="*/ 89154 h 585787"/>
              <a:gd name="connsiteX50" fmla="*/ 111919 w 585787"/>
              <a:gd name="connsiteY50" fmla="*/ 64103 h 585787"/>
              <a:gd name="connsiteX51" fmla="*/ 109538 w 585787"/>
              <a:gd name="connsiteY51" fmla="*/ 14288 h 585787"/>
              <a:gd name="connsiteX52" fmla="*/ 476155 w 585787"/>
              <a:gd name="connsiteY52" fmla="*/ 14288 h 585787"/>
              <a:gd name="connsiteX53" fmla="*/ 473774 w 585787"/>
              <a:gd name="connsiteY53" fmla="*/ 64103 h 585787"/>
              <a:gd name="connsiteX54" fmla="*/ 471202 w 585787"/>
              <a:gd name="connsiteY54" fmla="*/ 89154 h 585787"/>
              <a:gd name="connsiteX55" fmla="*/ 471011 w 585787"/>
              <a:gd name="connsiteY55" fmla="*/ 90297 h 585787"/>
              <a:gd name="connsiteX56" fmla="*/ 426149 w 585787"/>
              <a:gd name="connsiteY56" fmla="*/ 249841 h 585787"/>
              <a:gd name="connsiteX57" fmla="*/ 425768 w 585787"/>
              <a:gd name="connsiteY57" fmla="*/ 251079 h 585787"/>
              <a:gd name="connsiteX58" fmla="*/ 292799 w 585787"/>
              <a:gd name="connsiteY58" fmla="*/ 361950 h 585787"/>
              <a:gd name="connsiteX59" fmla="*/ 159830 w 585787"/>
              <a:gd name="connsiteY59" fmla="*/ 251079 h 585787"/>
              <a:gd name="connsiteX60" fmla="*/ 280988 w 585787"/>
              <a:gd name="connsiteY60" fmla="*/ 407194 h 585787"/>
              <a:gd name="connsiteX61" fmla="*/ 280988 w 585787"/>
              <a:gd name="connsiteY61" fmla="*/ 375475 h 585787"/>
              <a:gd name="connsiteX62" fmla="*/ 292894 w 585787"/>
              <a:gd name="connsiteY62" fmla="*/ 376238 h 585787"/>
              <a:gd name="connsiteX63" fmla="*/ 304800 w 585787"/>
              <a:gd name="connsiteY63" fmla="*/ 375475 h 585787"/>
              <a:gd name="connsiteX64" fmla="*/ 304800 w 585787"/>
              <a:gd name="connsiteY64" fmla="*/ 407194 h 585787"/>
              <a:gd name="connsiteX65" fmla="*/ 383953 w 585787"/>
              <a:gd name="connsiteY65" fmla="*/ 533400 h 585787"/>
              <a:gd name="connsiteX66" fmla="*/ 201835 w 585787"/>
              <a:gd name="connsiteY66" fmla="*/ 533400 h 585787"/>
              <a:gd name="connsiteX67" fmla="*/ 280988 w 585787"/>
              <a:gd name="connsiteY67" fmla="*/ 407194 h 585787"/>
              <a:gd name="connsiteX68" fmla="*/ 50006 w 585787"/>
              <a:gd name="connsiteY68" fmla="*/ 430435 h 585787"/>
              <a:gd name="connsiteX69" fmla="*/ 2096 w 585787"/>
              <a:gd name="connsiteY69" fmla="*/ 478346 h 585787"/>
              <a:gd name="connsiteX70" fmla="*/ 572 w 585787"/>
              <a:gd name="connsiteY70" fmla="*/ 486156 h 585787"/>
              <a:gd name="connsiteX71" fmla="*/ 7144 w 585787"/>
              <a:gd name="connsiteY71" fmla="*/ 490538 h 585787"/>
              <a:gd name="connsiteX72" fmla="*/ 121444 w 585787"/>
              <a:gd name="connsiteY72" fmla="*/ 490538 h 585787"/>
              <a:gd name="connsiteX73" fmla="*/ 128016 w 585787"/>
              <a:gd name="connsiteY73" fmla="*/ 486156 h 585787"/>
              <a:gd name="connsiteX74" fmla="*/ 126492 w 585787"/>
              <a:gd name="connsiteY74" fmla="*/ 478346 h 585787"/>
              <a:gd name="connsiteX75" fmla="*/ 78581 w 585787"/>
              <a:gd name="connsiteY75" fmla="*/ 430435 h 585787"/>
              <a:gd name="connsiteX76" fmla="*/ 128588 w 585787"/>
              <a:gd name="connsiteY76" fmla="*/ 311944 h 585787"/>
              <a:gd name="connsiteX77" fmla="*/ 121444 w 585787"/>
              <a:gd name="connsiteY77" fmla="*/ 304800 h 585787"/>
              <a:gd name="connsiteX78" fmla="*/ 7144 w 585787"/>
              <a:gd name="connsiteY78" fmla="*/ 304800 h 585787"/>
              <a:gd name="connsiteX79" fmla="*/ 0 w 585787"/>
              <a:gd name="connsiteY79" fmla="*/ 311944 h 585787"/>
              <a:gd name="connsiteX80" fmla="*/ 50006 w 585787"/>
              <a:gd name="connsiteY80" fmla="*/ 430435 h 585787"/>
              <a:gd name="connsiteX81" fmla="*/ 104204 w 585787"/>
              <a:gd name="connsiteY81" fmla="*/ 476250 h 585787"/>
              <a:gd name="connsiteX82" fmla="*/ 24384 w 585787"/>
              <a:gd name="connsiteY82" fmla="*/ 476250 h 585787"/>
              <a:gd name="connsiteX83" fmla="*/ 64294 w 585787"/>
              <a:gd name="connsiteY83" fmla="*/ 436340 h 585787"/>
              <a:gd name="connsiteX84" fmla="*/ 104204 w 585787"/>
              <a:gd name="connsiteY84" fmla="*/ 476250 h 585787"/>
              <a:gd name="connsiteX85" fmla="*/ 114205 w 585787"/>
              <a:gd name="connsiteY85" fmla="*/ 319088 h 585787"/>
              <a:gd name="connsiteX86" fmla="*/ 64294 w 585787"/>
              <a:gd name="connsiteY86" fmla="*/ 419100 h 585787"/>
              <a:gd name="connsiteX87" fmla="*/ 14383 w 585787"/>
              <a:gd name="connsiteY87" fmla="*/ 319088 h 585787"/>
              <a:gd name="connsiteX88" fmla="*/ 114205 w 585787"/>
              <a:gd name="connsiteY88" fmla="*/ 319088 h 585787"/>
              <a:gd name="connsiteX89" fmla="*/ 585788 w 585787"/>
              <a:gd name="connsiteY89" fmla="*/ 311944 h 585787"/>
              <a:gd name="connsiteX90" fmla="*/ 578644 w 585787"/>
              <a:gd name="connsiteY90" fmla="*/ 304800 h 585787"/>
              <a:gd name="connsiteX91" fmla="*/ 464344 w 585787"/>
              <a:gd name="connsiteY91" fmla="*/ 304800 h 585787"/>
              <a:gd name="connsiteX92" fmla="*/ 457200 w 585787"/>
              <a:gd name="connsiteY92" fmla="*/ 311944 h 585787"/>
              <a:gd name="connsiteX93" fmla="*/ 507206 w 585787"/>
              <a:gd name="connsiteY93" fmla="*/ 430435 h 585787"/>
              <a:gd name="connsiteX94" fmla="*/ 459296 w 585787"/>
              <a:gd name="connsiteY94" fmla="*/ 478346 h 585787"/>
              <a:gd name="connsiteX95" fmla="*/ 457772 w 585787"/>
              <a:gd name="connsiteY95" fmla="*/ 486156 h 585787"/>
              <a:gd name="connsiteX96" fmla="*/ 464344 w 585787"/>
              <a:gd name="connsiteY96" fmla="*/ 490538 h 585787"/>
              <a:gd name="connsiteX97" fmla="*/ 578644 w 585787"/>
              <a:gd name="connsiteY97" fmla="*/ 490538 h 585787"/>
              <a:gd name="connsiteX98" fmla="*/ 585216 w 585787"/>
              <a:gd name="connsiteY98" fmla="*/ 486156 h 585787"/>
              <a:gd name="connsiteX99" fmla="*/ 583692 w 585787"/>
              <a:gd name="connsiteY99" fmla="*/ 478346 h 585787"/>
              <a:gd name="connsiteX100" fmla="*/ 535781 w 585787"/>
              <a:gd name="connsiteY100" fmla="*/ 430435 h 585787"/>
              <a:gd name="connsiteX101" fmla="*/ 585788 w 585787"/>
              <a:gd name="connsiteY101" fmla="*/ 311944 h 585787"/>
              <a:gd name="connsiteX102" fmla="*/ 561404 w 585787"/>
              <a:gd name="connsiteY102" fmla="*/ 476250 h 585787"/>
              <a:gd name="connsiteX103" fmla="*/ 481584 w 585787"/>
              <a:gd name="connsiteY103" fmla="*/ 476250 h 585787"/>
              <a:gd name="connsiteX104" fmla="*/ 521494 w 585787"/>
              <a:gd name="connsiteY104" fmla="*/ 436340 h 585787"/>
              <a:gd name="connsiteX105" fmla="*/ 561404 w 585787"/>
              <a:gd name="connsiteY105" fmla="*/ 476250 h 585787"/>
              <a:gd name="connsiteX106" fmla="*/ 521494 w 585787"/>
              <a:gd name="connsiteY106" fmla="*/ 419100 h 585787"/>
              <a:gd name="connsiteX107" fmla="*/ 471583 w 585787"/>
              <a:gd name="connsiteY107" fmla="*/ 319088 h 585787"/>
              <a:gd name="connsiteX108" fmla="*/ 571405 w 585787"/>
              <a:gd name="connsiteY108" fmla="*/ 319088 h 585787"/>
              <a:gd name="connsiteX109" fmla="*/ 521494 w 585787"/>
              <a:gd name="connsiteY109" fmla="*/ 419100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5787" h="585787">
                <a:moveTo>
                  <a:pt x="140494" y="533400"/>
                </a:moveTo>
                <a:cubicBezTo>
                  <a:pt x="136589" y="533400"/>
                  <a:pt x="133350" y="536638"/>
                  <a:pt x="133350" y="540544"/>
                </a:cubicBezTo>
                <a:lnTo>
                  <a:pt x="133350" y="578644"/>
                </a:lnTo>
                <a:cubicBezTo>
                  <a:pt x="133350" y="582549"/>
                  <a:pt x="136589" y="585788"/>
                  <a:pt x="140494" y="585788"/>
                </a:cubicBezTo>
                <a:lnTo>
                  <a:pt x="445294" y="585788"/>
                </a:lnTo>
                <a:cubicBezTo>
                  <a:pt x="449199" y="585788"/>
                  <a:pt x="452438" y="582549"/>
                  <a:pt x="452438" y="578644"/>
                </a:cubicBezTo>
                <a:lnTo>
                  <a:pt x="452438" y="540544"/>
                </a:lnTo>
                <a:cubicBezTo>
                  <a:pt x="452438" y="536638"/>
                  <a:pt x="449199" y="533400"/>
                  <a:pt x="445294" y="533400"/>
                </a:cubicBezTo>
                <a:cubicBezTo>
                  <a:pt x="375666" y="533400"/>
                  <a:pt x="319088" y="476822"/>
                  <a:pt x="319088" y="407194"/>
                </a:cubicBezTo>
                <a:lnTo>
                  <a:pt x="319088" y="372904"/>
                </a:lnTo>
                <a:cubicBezTo>
                  <a:pt x="365570" y="361379"/>
                  <a:pt x="407003" y="319469"/>
                  <a:pt x="437579" y="258318"/>
                </a:cubicBezTo>
                <a:cubicBezTo>
                  <a:pt x="506540" y="214217"/>
                  <a:pt x="547688" y="141827"/>
                  <a:pt x="547688" y="64294"/>
                </a:cubicBezTo>
                <a:cubicBezTo>
                  <a:pt x="547688" y="60389"/>
                  <a:pt x="544449" y="57150"/>
                  <a:pt x="540544" y="57150"/>
                </a:cubicBezTo>
                <a:lnTo>
                  <a:pt x="488633" y="57150"/>
                </a:lnTo>
                <a:cubicBezTo>
                  <a:pt x="489871" y="40767"/>
                  <a:pt x="490538" y="24098"/>
                  <a:pt x="490538" y="7144"/>
                </a:cubicBezTo>
                <a:cubicBezTo>
                  <a:pt x="490538" y="3239"/>
                  <a:pt x="487299" y="0"/>
                  <a:pt x="483394" y="0"/>
                </a:cubicBezTo>
                <a:lnTo>
                  <a:pt x="102394" y="0"/>
                </a:lnTo>
                <a:cubicBezTo>
                  <a:pt x="98489" y="0"/>
                  <a:pt x="95250" y="3239"/>
                  <a:pt x="95250" y="7144"/>
                </a:cubicBezTo>
                <a:cubicBezTo>
                  <a:pt x="95250" y="24098"/>
                  <a:pt x="95917" y="40767"/>
                  <a:pt x="97155" y="57150"/>
                </a:cubicBezTo>
                <a:lnTo>
                  <a:pt x="45244" y="57150"/>
                </a:lnTo>
                <a:cubicBezTo>
                  <a:pt x="41339" y="57150"/>
                  <a:pt x="38100" y="60389"/>
                  <a:pt x="38100" y="64294"/>
                </a:cubicBezTo>
                <a:cubicBezTo>
                  <a:pt x="38100" y="141827"/>
                  <a:pt x="79248" y="214217"/>
                  <a:pt x="148209" y="258318"/>
                </a:cubicBezTo>
                <a:cubicBezTo>
                  <a:pt x="178689" y="319469"/>
                  <a:pt x="220123" y="361379"/>
                  <a:pt x="266700" y="372904"/>
                </a:cubicBezTo>
                <a:lnTo>
                  <a:pt x="266700" y="407194"/>
                </a:lnTo>
                <a:cubicBezTo>
                  <a:pt x="266700" y="476822"/>
                  <a:pt x="210122" y="533400"/>
                  <a:pt x="140494" y="533400"/>
                </a:cubicBezTo>
                <a:close/>
                <a:moveTo>
                  <a:pt x="438150" y="571500"/>
                </a:moveTo>
                <a:lnTo>
                  <a:pt x="147638" y="571500"/>
                </a:lnTo>
                <a:lnTo>
                  <a:pt x="147638" y="547688"/>
                </a:lnTo>
                <a:lnTo>
                  <a:pt x="438150" y="547688"/>
                </a:lnTo>
                <a:lnTo>
                  <a:pt x="438150" y="571500"/>
                </a:lnTo>
                <a:close/>
                <a:moveTo>
                  <a:pt x="483965" y="101632"/>
                </a:moveTo>
                <a:cubicBezTo>
                  <a:pt x="484156" y="100489"/>
                  <a:pt x="484251" y="99441"/>
                  <a:pt x="484442" y="98298"/>
                </a:cubicBezTo>
                <a:cubicBezTo>
                  <a:pt x="485013" y="94202"/>
                  <a:pt x="485489" y="90106"/>
                  <a:pt x="485966" y="85916"/>
                </a:cubicBezTo>
                <a:cubicBezTo>
                  <a:pt x="486347" y="82963"/>
                  <a:pt x="486632" y="79915"/>
                  <a:pt x="486918" y="76867"/>
                </a:cubicBezTo>
                <a:cubicBezTo>
                  <a:pt x="487109" y="75057"/>
                  <a:pt x="487394" y="73247"/>
                  <a:pt x="487490" y="71342"/>
                </a:cubicBezTo>
                <a:lnTo>
                  <a:pt x="533210" y="71342"/>
                </a:lnTo>
                <a:cubicBezTo>
                  <a:pt x="531019" y="133445"/>
                  <a:pt x="500539" y="191643"/>
                  <a:pt x="449771" y="231934"/>
                </a:cubicBezTo>
                <a:cubicBezTo>
                  <a:pt x="465677" y="193072"/>
                  <a:pt x="477203" y="148781"/>
                  <a:pt x="483870" y="101537"/>
                </a:cubicBezTo>
                <a:close/>
                <a:moveTo>
                  <a:pt x="52483" y="71438"/>
                </a:moveTo>
                <a:lnTo>
                  <a:pt x="98203" y="71438"/>
                </a:lnTo>
                <a:cubicBezTo>
                  <a:pt x="98393" y="73247"/>
                  <a:pt x="98584" y="75152"/>
                  <a:pt x="98774" y="76962"/>
                </a:cubicBezTo>
                <a:cubicBezTo>
                  <a:pt x="99060" y="80010"/>
                  <a:pt x="99441" y="82963"/>
                  <a:pt x="99727" y="86011"/>
                </a:cubicBezTo>
                <a:cubicBezTo>
                  <a:pt x="100203" y="90106"/>
                  <a:pt x="100679" y="94298"/>
                  <a:pt x="101251" y="98393"/>
                </a:cubicBezTo>
                <a:cubicBezTo>
                  <a:pt x="101441" y="99536"/>
                  <a:pt x="101537" y="100584"/>
                  <a:pt x="101727" y="101727"/>
                </a:cubicBezTo>
                <a:cubicBezTo>
                  <a:pt x="108394" y="149066"/>
                  <a:pt x="119825" y="193262"/>
                  <a:pt x="135827" y="232124"/>
                </a:cubicBezTo>
                <a:cubicBezTo>
                  <a:pt x="85058" y="191834"/>
                  <a:pt x="54578" y="133636"/>
                  <a:pt x="52388" y="71533"/>
                </a:cubicBezTo>
                <a:close/>
                <a:moveTo>
                  <a:pt x="159925" y="251079"/>
                </a:moveTo>
                <a:cubicBezTo>
                  <a:pt x="159925" y="251079"/>
                  <a:pt x="159734" y="250222"/>
                  <a:pt x="159544" y="249841"/>
                </a:cubicBezTo>
                <a:cubicBezTo>
                  <a:pt x="137446" y="204502"/>
                  <a:pt x="122111" y="149828"/>
                  <a:pt x="114681" y="90297"/>
                </a:cubicBezTo>
                <a:cubicBezTo>
                  <a:pt x="114681" y="89916"/>
                  <a:pt x="114586" y="89535"/>
                  <a:pt x="114491" y="89154"/>
                </a:cubicBezTo>
                <a:cubicBezTo>
                  <a:pt x="113443" y="80867"/>
                  <a:pt x="112586" y="72581"/>
                  <a:pt x="111919" y="64103"/>
                </a:cubicBezTo>
                <a:cubicBezTo>
                  <a:pt x="110585" y="47816"/>
                  <a:pt x="109728" y="31242"/>
                  <a:pt x="109538" y="14288"/>
                </a:cubicBezTo>
                <a:lnTo>
                  <a:pt x="476155" y="14288"/>
                </a:lnTo>
                <a:cubicBezTo>
                  <a:pt x="475964" y="31242"/>
                  <a:pt x="475202" y="47816"/>
                  <a:pt x="473774" y="64103"/>
                </a:cubicBezTo>
                <a:cubicBezTo>
                  <a:pt x="473107" y="72581"/>
                  <a:pt x="472154" y="80867"/>
                  <a:pt x="471202" y="89154"/>
                </a:cubicBezTo>
                <a:cubicBezTo>
                  <a:pt x="471202" y="89535"/>
                  <a:pt x="471107" y="89916"/>
                  <a:pt x="471011" y="90297"/>
                </a:cubicBezTo>
                <a:cubicBezTo>
                  <a:pt x="463582" y="149828"/>
                  <a:pt x="448247" y="204502"/>
                  <a:pt x="426149" y="249841"/>
                </a:cubicBezTo>
                <a:cubicBezTo>
                  <a:pt x="425958" y="250222"/>
                  <a:pt x="425863" y="250698"/>
                  <a:pt x="425768" y="251079"/>
                </a:cubicBezTo>
                <a:cubicBezTo>
                  <a:pt x="392335" y="319278"/>
                  <a:pt x="345091" y="361950"/>
                  <a:pt x="292799" y="361950"/>
                </a:cubicBezTo>
                <a:cubicBezTo>
                  <a:pt x="240506" y="361950"/>
                  <a:pt x="193262" y="319278"/>
                  <a:pt x="159830" y="251079"/>
                </a:cubicBezTo>
                <a:close/>
                <a:moveTo>
                  <a:pt x="280988" y="407194"/>
                </a:moveTo>
                <a:lnTo>
                  <a:pt x="280988" y="375475"/>
                </a:lnTo>
                <a:cubicBezTo>
                  <a:pt x="284893" y="375952"/>
                  <a:pt x="288893" y="376238"/>
                  <a:pt x="292894" y="376238"/>
                </a:cubicBezTo>
                <a:cubicBezTo>
                  <a:pt x="296894" y="376238"/>
                  <a:pt x="300895" y="375952"/>
                  <a:pt x="304800" y="375475"/>
                </a:cubicBezTo>
                <a:lnTo>
                  <a:pt x="304800" y="407194"/>
                </a:lnTo>
                <a:cubicBezTo>
                  <a:pt x="304800" y="462629"/>
                  <a:pt x="337185" y="510540"/>
                  <a:pt x="383953" y="533400"/>
                </a:cubicBezTo>
                <a:lnTo>
                  <a:pt x="201835" y="533400"/>
                </a:lnTo>
                <a:cubicBezTo>
                  <a:pt x="248602" y="510540"/>
                  <a:pt x="280988" y="462629"/>
                  <a:pt x="280988" y="407194"/>
                </a:cubicBezTo>
                <a:close/>
                <a:moveTo>
                  <a:pt x="50006" y="430435"/>
                </a:moveTo>
                <a:lnTo>
                  <a:pt x="2096" y="478346"/>
                </a:lnTo>
                <a:cubicBezTo>
                  <a:pt x="95" y="480346"/>
                  <a:pt x="-572" y="483489"/>
                  <a:pt x="572" y="486156"/>
                </a:cubicBezTo>
                <a:cubicBezTo>
                  <a:pt x="1715" y="488823"/>
                  <a:pt x="4286" y="490538"/>
                  <a:pt x="7144" y="490538"/>
                </a:cubicBezTo>
                <a:lnTo>
                  <a:pt x="121444" y="490538"/>
                </a:lnTo>
                <a:cubicBezTo>
                  <a:pt x="124301" y="490538"/>
                  <a:pt x="126968" y="488823"/>
                  <a:pt x="128016" y="486156"/>
                </a:cubicBezTo>
                <a:cubicBezTo>
                  <a:pt x="129159" y="483489"/>
                  <a:pt x="128492" y="480441"/>
                  <a:pt x="126492" y="478346"/>
                </a:cubicBezTo>
                <a:lnTo>
                  <a:pt x="78581" y="430435"/>
                </a:lnTo>
                <a:cubicBezTo>
                  <a:pt x="107537" y="418433"/>
                  <a:pt x="128588" y="370713"/>
                  <a:pt x="128588" y="311944"/>
                </a:cubicBezTo>
                <a:cubicBezTo>
                  <a:pt x="128588" y="308039"/>
                  <a:pt x="125349" y="304800"/>
                  <a:pt x="121444" y="304800"/>
                </a:cubicBezTo>
                <a:lnTo>
                  <a:pt x="7144" y="304800"/>
                </a:lnTo>
                <a:cubicBezTo>
                  <a:pt x="3239" y="304800"/>
                  <a:pt x="0" y="308039"/>
                  <a:pt x="0" y="311944"/>
                </a:cubicBezTo>
                <a:cubicBezTo>
                  <a:pt x="0" y="370713"/>
                  <a:pt x="21050" y="418433"/>
                  <a:pt x="50006" y="430435"/>
                </a:cubicBezTo>
                <a:close/>
                <a:moveTo>
                  <a:pt x="104204" y="476250"/>
                </a:moveTo>
                <a:lnTo>
                  <a:pt x="24384" y="476250"/>
                </a:lnTo>
                <a:lnTo>
                  <a:pt x="64294" y="436340"/>
                </a:lnTo>
                <a:lnTo>
                  <a:pt x="104204" y="476250"/>
                </a:lnTo>
                <a:close/>
                <a:moveTo>
                  <a:pt x="114205" y="319088"/>
                </a:moveTo>
                <a:cubicBezTo>
                  <a:pt x="112395" y="373951"/>
                  <a:pt x="90297" y="419100"/>
                  <a:pt x="64294" y="419100"/>
                </a:cubicBezTo>
                <a:cubicBezTo>
                  <a:pt x="38291" y="419100"/>
                  <a:pt x="16192" y="373951"/>
                  <a:pt x="14383" y="319088"/>
                </a:cubicBezTo>
                <a:lnTo>
                  <a:pt x="114205" y="319088"/>
                </a:lnTo>
                <a:close/>
                <a:moveTo>
                  <a:pt x="585788" y="311944"/>
                </a:moveTo>
                <a:cubicBezTo>
                  <a:pt x="585788" y="308039"/>
                  <a:pt x="582549" y="304800"/>
                  <a:pt x="578644" y="304800"/>
                </a:cubicBezTo>
                <a:lnTo>
                  <a:pt x="464344" y="304800"/>
                </a:lnTo>
                <a:cubicBezTo>
                  <a:pt x="460439" y="304800"/>
                  <a:pt x="457200" y="308039"/>
                  <a:pt x="457200" y="311944"/>
                </a:cubicBezTo>
                <a:cubicBezTo>
                  <a:pt x="457200" y="370713"/>
                  <a:pt x="478250" y="418433"/>
                  <a:pt x="507206" y="430435"/>
                </a:cubicBezTo>
                <a:lnTo>
                  <a:pt x="459296" y="478346"/>
                </a:lnTo>
                <a:cubicBezTo>
                  <a:pt x="457295" y="480346"/>
                  <a:pt x="456629" y="483489"/>
                  <a:pt x="457772" y="486156"/>
                </a:cubicBezTo>
                <a:cubicBezTo>
                  <a:pt x="458915" y="488823"/>
                  <a:pt x="461486" y="490538"/>
                  <a:pt x="464344" y="490538"/>
                </a:cubicBezTo>
                <a:lnTo>
                  <a:pt x="578644" y="490538"/>
                </a:lnTo>
                <a:cubicBezTo>
                  <a:pt x="581501" y="490538"/>
                  <a:pt x="584168" y="488823"/>
                  <a:pt x="585216" y="486156"/>
                </a:cubicBezTo>
                <a:cubicBezTo>
                  <a:pt x="586359" y="483489"/>
                  <a:pt x="585692" y="480441"/>
                  <a:pt x="583692" y="478346"/>
                </a:cubicBezTo>
                <a:lnTo>
                  <a:pt x="535781" y="430435"/>
                </a:lnTo>
                <a:cubicBezTo>
                  <a:pt x="564737" y="418433"/>
                  <a:pt x="585788" y="370713"/>
                  <a:pt x="585788" y="311944"/>
                </a:cubicBezTo>
                <a:close/>
                <a:moveTo>
                  <a:pt x="561404" y="476250"/>
                </a:moveTo>
                <a:lnTo>
                  <a:pt x="481584" y="476250"/>
                </a:lnTo>
                <a:lnTo>
                  <a:pt x="521494" y="436340"/>
                </a:lnTo>
                <a:lnTo>
                  <a:pt x="561404" y="476250"/>
                </a:lnTo>
                <a:close/>
                <a:moveTo>
                  <a:pt x="521494" y="419100"/>
                </a:moveTo>
                <a:cubicBezTo>
                  <a:pt x="495491" y="419100"/>
                  <a:pt x="473393" y="373951"/>
                  <a:pt x="471583" y="319088"/>
                </a:cubicBezTo>
                <a:lnTo>
                  <a:pt x="571405" y="319088"/>
                </a:lnTo>
                <a:cubicBezTo>
                  <a:pt x="569595" y="373951"/>
                  <a:pt x="547497" y="419100"/>
                  <a:pt x="521494" y="4191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>
              <a:solidFill>
                <a:srgbClr val="07182D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625B5F3-E703-B813-6B89-6E0210B3D16A}"/>
              </a:ext>
            </a:extLst>
          </p:cNvPr>
          <p:cNvSpPr/>
          <p:nvPr/>
        </p:nvSpPr>
        <p:spPr>
          <a:xfrm>
            <a:off x="561072" y="2399014"/>
            <a:ext cx="581253" cy="576675"/>
          </a:xfrm>
          <a:custGeom>
            <a:avLst/>
            <a:gdLst>
              <a:gd name="connsiteX0" fmla="*/ 2178 w 578726"/>
              <a:gd name="connsiteY0" fmla="*/ 572072 h 574166"/>
              <a:gd name="connsiteX1" fmla="*/ 7226 w 578726"/>
              <a:gd name="connsiteY1" fmla="*/ 574167 h 574166"/>
              <a:gd name="connsiteX2" fmla="*/ 9512 w 578726"/>
              <a:gd name="connsiteY2" fmla="*/ 573786 h 574166"/>
              <a:gd name="connsiteX3" fmla="*/ 466712 w 578726"/>
              <a:gd name="connsiteY3" fmla="*/ 421386 h 574166"/>
              <a:gd name="connsiteX4" fmla="*/ 471380 w 578726"/>
              <a:gd name="connsiteY4" fmla="*/ 416242 h 574166"/>
              <a:gd name="connsiteX5" fmla="*/ 469475 w 578726"/>
              <a:gd name="connsiteY5" fmla="*/ 409575 h 574166"/>
              <a:gd name="connsiteX6" fmla="*/ 402228 w 578726"/>
              <a:gd name="connsiteY6" fmla="*/ 342329 h 574166"/>
              <a:gd name="connsiteX7" fmla="*/ 421564 w 578726"/>
              <a:gd name="connsiteY7" fmla="*/ 312230 h 574166"/>
              <a:gd name="connsiteX8" fmla="*/ 440614 w 578726"/>
              <a:gd name="connsiteY8" fmla="*/ 293180 h 574166"/>
              <a:gd name="connsiteX9" fmla="*/ 473951 w 578726"/>
              <a:gd name="connsiteY9" fmla="*/ 259842 h 574166"/>
              <a:gd name="connsiteX10" fmla="*/ 493001 w 578726"/>
              <a:gd name="connsiteY10" fmla="*/ 240792 h 574166"/>
              <a:gd name="connsiteX11" fmla="*/ 526339 w 578726"/>
              <a:gd name="connsiteY11" fmla="*/ 207455 h 574166"/>
              <a:gd name="connsiteX12" fmla="*/ 545389 w 578726"/>
              <a:gd name="connsiteY12" fmla="*/ 188405 h 574166"/>
              <a:gd name="connsiteX13" fmla="*/ 578726 w 578726"/>
              <a:gd name="connsiteY13" fmla="*/ 155067 h 574166"/>
              <a:gd name="connsiteX14" fmla="*/ 564439 w 578726"/>
              <a:gd name="connsiteY14" fmla="*/ 155067 h 574166"/>
              <a:gd name="connsiteX15" fmla="*/ 545389 w 578726"/>
              <a:gd name="connsiteY15" fmla="*/ 174117 h 574166"/>
              <a:gd name="connsiteX16" fmla="*/ 512051 w 578726"/>
              <a:gd name="connsiteY16" fmla="*/ 207455 h 574166"/>
              <a:gd name="connsiteX17" fmla="*/ 493001 w 578726"/>
              <a:gd name="connsiteY17" fmla="*/ 226505 h 574166"/>
              <a:gd name="connsiteX18" fmla="*/ 459664 w 578726"/>
              <a:gd name="connsiteY18" fmla="*/ 259842 h 574166"/>
              <a:gd name="connsiteX19" fmla="*/ 440614 w 578726"/>
              <a:gd name="connsiteY19" fmla="*/ 278892 h 574166"/>
              <a:gd name="connsiteX20" fmla="*/ 407276 w 578726"/>
              <a:gd name="connsiteY20" fmla="*/ 312230 h 574166"/>
              <a:gd name="connsiteX21" fmla="*/ 390893 w 578726"/>
              <a:gd name="connsiteY21" fmla="*/ 330994 h 574166"/>
              <a:gd name="connsiteX22" fmla="*/ 260020 w 578726"/>
              <a:gd name="connsiteY22" fmla="*/ 200120 h 574166"/>
              <a:gd name="connsiteX23" fmla="*/ 276117 w 578726"/>
              <a:gd name="connsiteY23" fmla="*/ 171736 h 574166"/>
              <a:gd name="connsiteX24" fmla="*/ 295167 w 578726"/>
              <a:gd name="connsiteY24" fmla="*/ 152686 h 574166"/>
              <a:gd name="connsiteX25" fmla="*/ 328505 w 578726"/>
              <a:gd name="connsiteY25" fmla="*/ 119348 h 574166"/>
              <a:gd name="connsiteX26" fmla="*/ 347555 w 578726"/>
              <a:gd name="connsiteY26" fmla="*/ 100298 h 574166"/>
              <a:gd name="connsiteX27" fmla="*/ 380892 w 578726"/>
              <a:gd name="connsiteY27" fmla="*/ 66961 h 574166"/>
              <a:gd name="connsiteX28" fmla="*/ 399942 w 578726"/>
              <a:gd name="connsiteY28" fmla="*/ 47911 h 574166"/>
              <a:gd name="connsiteX29" fmla="*/ 433280 w 578726"/>
              <a:gd name="connsiteY29" fmla="*/ 14573 h 574166"/>
              <a:gd name="connsiteX30" fmla="*/ 418992 w 578726"/>
              <a:gd name="connsiteY30" fmla="*/ 14573 h 574166"/>
              <a:gd name="connsiteX31" fmla="*/ 399942 w 578726"/>
              <a:gd name="connsiteY31" fmla="*/ 33623 h 574166"/>
              <a:gd name="connsiteX32" fmla="*/ 366605 w 578726"/>
              <a:gd name="connsiteY32" fmla="*/ 66961 h 574166"/>
              <a:gd name="connsiteX33" fmla="*/ 347555 w 578726"/>
              <a:gd name="connsiteY33" fmla="*/ 86011 h 574166"/>
              <a:gd name="connsiteX34" fmla="*/ 314217 w 578726"/>
              <a:gd name="connsiteY34" fmla="*/ 119348 h 574166"/>
              <a:gd name="connsiteX35" fmla="*/ 295167 w 578726"/>
              <a:gd name="connsiteY35" fmla="*/ 138398 h 574166"/>
              <a:gd name="connsiteX36" fmla="*/ 261830 w 578726"/>
              <a:gd name="connsiteY36" fmla="*/ 171736 h 574166"/>
              <a:gd name="connsiteX37" fmla="*/ 249352 w 578726"/>
              <a:gd name="connsiteY37" fmla="*/ 189548 h 574166"/>
              <a:gd name="connsiteX38" fmla="*/ 164579 w 578726"/>
              <a:gd name="connsiteY38" fmla="*/ 104775 h 574166"/>
              <a:gd name="connsiteX39" fmla="*/ 157912 w 578726"/>
              <a:gd name="connsiteY39" fmla="*/ 102870 h 574166"/>
              <a:gd name="connsiteX40" fmla="*/ 152768 w 578726"/>
              <a:gd name="connsiteY40" fmla="*/ 107537 h 574166"/>
              <a:gd name="connsiteX41" fmla="*/ 368 w 578726"/>
              <a:gd name="connsiteY41" fmla="*/ 564737 h 574166"/>
              <a:gd name="connsiteX42" fmla="*/ 2083 w 578726"/>
              <a:gd name="connsiteY42" fmla="*/ 572072 h 574166"/>
              <a:gd name="connsiteX43" fmla="*/ 162770 w 578726"/>
              <a:gd name="connsiteY43" fmla="*/ 123063 h 574166"/>
              <a:gd name="connsiteX44" fmla="*/ 237636 w 578726"/>
              <a:gd name="connsiteY44" fmla="*/ 197930 h 574166"/>
              <a:gd name="connsiteX45" fmla="*/ 137814 w 578726"/>
              <a:gd name="connsiteY45" fmla="*/ 197930 h 574166"/>
              <a:gd name="connsiteX46" fmla="*/ 162770 w 578726"/>
              <a:gd name="connsiteY46" fmla="*/ 123063 h 574166"/>
              <a:gd name="connsiteX47" fmla="*/ 133052 w 578726"/>
              <a:gd name="connsiteY47" fmla="*/ 212217 h 574166"/>
              <a:gd name="connsiteX48" fmla="*/ 251924 w 578726"/>
              <a:gd name="connsiteY48" fmla="*/ 212217 h 574166"/>
              <a:gd name="connsiteX49" fmla="*/ 313836 w 578726"/>
              <a:gd name="connsiteY49" fmla="*/ 274130 h 574166"/>
              <a:gd name="connsiteX50" fmla="*/ 112382 w 578726"/>
              <a:gd name="connsiteY50" fmla="*/ 274130 h 574166"/>
              <a:gd name="connsiteX51" fmla="*/ 133052 w 578726"/>
              <a:gd name="connsiteY51" fmla="*/ 212217 h 574166"/>
              <a:gd name="connsiteX52" fmla="*/ 107620 w 578726"/>
              <a:gd name="connsiteY52" fmla="*/ 288417 h 574166"/>
              <a:gd name="connsiteX53" fmla="*/ 328124 w 578726"/>
              <a:gd name="connsiteY53" fmla="*/ 288417 h 574166"/>
              <a:gd name="connsiteX54" fmla="*/ 390036 w 578726"/>
              <a:gd name="connsiteY54" fmla="*/ 350330 h 574166"/>
              <a:gd name="connsiteX55" fmla="*/ 86951 w 578726"/>
              <a:gd name="connsiteY55" fmla="*/ 350330 h 574166"/>
              <a:gd name="connsiteX56" fmla="*/ 107620 w 578726"/>
              <a:gd name="connsiteY56" fmla="*/ 288417 h 574166"/>
              <a:gd name="connsiteX57" fmla="*/ 82188 w 578726"/>
              <a:gd name="connsiteY57" fmla="*/ 364617 h 574166"/>
              <a:gd name="connsiteX58" fmla="*/ 404324 w 578726"/>
              <a:gd name="connsiteY58" fmla="*/ 364617 h 574166"/>
              <a:gd name="connsiteX59" fmla="*/ 451187 w 578726"/>
              <a:gd name="connsiteY59" fmla="*/ 411480 h 574166"/>
              <a:gd name="connsiteX60" fmla="*/ 406133 w 578726"/>
              <a:gd name="connsiteY60" fmla="*/ 426530 h 574166"/>
              <a:gd name="connsiteX61" fmla="*/ 61614 w 578726"/>
              <a:gd name="connsiteY61" fmla="*/ 426530 h 574166"/>
              <a:gd name="connsiteX62" fmla="*/ 82283 w 578726"/>
              <a:gd name="connsiteY62" fmla="*/ 364617 h 574166"/>
              <a:gd name="connsiteX63" fmla="*/ 56756 w 578726"/>
              <a:gd name="connsiteY63" fmla="*/ 440817 h 574166"/>
              <a:gd name="connsiteX64" fmla="*/ 363176 w 578726"/>
              <a:gd name="connsiteY64" fmla="*/ 440817 h 574166"/>
              <a:gd name="connsiteX65" fmla="*/ 177438 w 578726"/>
              <a:gd name="connsiteY65" fmla="*/ 502730 h 574166"/>
              <a:gd name="connsiteX66" fmla="*/ 36087 w 578726"/>
              <a:gd name="connsiteY66" fmla="*/ 502730 h 574166"/>
              <a:gd name="connsiteX67" fmla="*/ 56756 w 578726"/>
              <a:gd name="connsiteY67" fmla="*/ 440817 h 574166"/>
              <a:gd name="connsiteX68" fmla="*/ 31325 w 578726"/>
              <a:gd name="connsiteY68" fmla="*/ 517017 h 574166"/>
              <a:gd name="connsiteX69" fmla="*/ 134576 w 578726"/>
              <a:gd name="connsiteY69" fmla="*/ 517017 h 574166"/>
              <a:gd name="connsiteX70" fmla="*/ 18466 w 578726"/>
              <a:gd name="connsiteY70" fmla="*/ 555689 h 574166"/>
              <a:gd name="connsiteX71" fmla="*/ 31325 w 578726"/>
              <a:gd name="connsiteY71" fmla="*/ 517017 h 574166"/>
              <a:gd name="connsiteX72" fmla="*/ 273831 w 578726"/>
              <a:gd name="connsiteY72" fmla="*/ 21717 h 574166"/>
              <a:gd name="connsiteX73" fmla="*/ 273831 w 578726"/>
              <a:gd name="connsiteY73" fmla="*/ 7429 h 574166"/>
              <a:gd name="connsiteX74" fmla="*/ 311931 w 578726"/>
              <a:gd name="connsiteY74" fmla="*/ 7429 h 574166"/>
              <a:gd name="connsiteX75" fmla="*/ 311931 w 578726"/>
              <a:gd name="connsiteY75" fmla="*/ 21717 h 574166"/>
              <a:gd name="connsiteX76" fmla="*/ 273831 w 578726"/>
              <a:gd name="connsiteY76" fmla="*/ 21717 h 574166"/>
              <a:gd name="connsiteX77" fmla="*/ 350031 w 578726"/>
              <a:gd name="connsiteY77" fmla="*/ 197930 h 574166"/>
              <a:gd name="connsiteX78" fmla="*/ 388131 w 578726"/>
              <a:gd name="connsiteY78" fmla="*/ 197930 h 574166"/>
              <a:gd name="connsiteX79" fmla="*/ 388131 w 578726"/>
              <a:gd name="connsiteY79" fmla="*/ 212217 h 574166"/>
              <a:gd name="connsiteX80" fmla="*/ 350031 w 578726"/>
              <a:gd name="connsiteY80" fmla="*/ 212217 h 574166"/>
              <a:gd name="connsiteX81" fmla="*/ 350031 w 578726"/>
              <a:gd name="connsiteY81" fmla="*/ 197930 h 574166"/>
              <a:gd name="connsiteX82" fmla="*/ 419183 w 578726"/>
              <a:gd name="connsiteY82" fmla="*/ 109823 h 574166"/>
              <a:gd name="connsiteX83" fmla="*/ 433470 w 578726"/>
              <a:gd name="connsiteY83" fmla="*/ 109823 h 574166"/>
              <a:gd name="connsiteX84" fmla="*/ 433470 w 578726"/>
              <a:gd name="connsiteY84" fmla="*/ 147923 h 574166"/>
              <a:gd name="connsiteX85" fmla="*/ 419183 w 578726"/>
              <a:gd name="connsiteY85" fmla="*/ 147923 h 574166"/>
              <a:gd name="connsiteX86" fmla="*/ 419183 w 578726"/>
              <a:gd name="connsiteY86" fmla="*/ 109823 h 574166"/>
              <a:gd name="connsiteX87" fmla="*/ 209537 w 578726"/>
              <a:gd name="connsiteY87" fmla="*/ 52673 h 574166"/>
              <a:gd name="connsiteX88" fmla="*/ 209537 w 578726"/>
              <a:gd name="connsiteY88" fmla="*/ 14573 h 574166"/>
              <a:gd name="connsiteX89" fmla="*/ 223825 w 578726"/>
              <a:gd name="connsiteY89" fmla="*/ 14573 h 574166"/>
              <a:gd name="connsiteX90" fmla="*/ 223825 w 578726"/>
              <a:gd name="connsiteY90" fmla="*/ 52673 h 574166"/>
              <a:gd name="connsiteX91" fmla="*/ 209537 w 578726"/>
              <a:gd name="connsiteY91" fmla="*/ 52673 h 574166"/>
              <a:gd name="connsiteX92" fmla="*/ 533483 w 578726"/>
              <a:gd name="connsiteY92" fmla="*/ 319373 h 574166"/>
              <a:gd name="connsiteX93" fmla="*/ 547770 w 578726"/>
              <a:gd name="connsiteY93" fmla="*/ 319373 h 574166"/>
              <a:gd name="connsiteX94" fmla="*/ 547770 w 578726"/>
              <a:gd name="connsiteY94" fmla="*/ 357473 h 574166"/>
              <a:gd name="connsiteX95" fmla="*/ 533483 w 578726"/>
              <a:gd name="connsiteY95" fmla="*/ 357473 h 574166"/>
              <a:gd name="connsiteX96" fmla="*/ 533483 w 578726"/>
              <a:gd name="connsiteY96" fmla="*/ 319373 h 574166"/>
              <a:gd name="connsiteX97" fmla="*/ 545675 w 578726"/>
              <a:gd name="connsiteY97" fmla="*/ 38671 h 574166"/>
              <a:gd name="connsiteX98" fmla="*/ 535578 w 578726"/>
              <a:gd name="connsiteY98" fmla="*/ 28575 h 574166"/>
              <a:gd name="connsiteX99" fmla="*/ 564153 w 578726"/>
              <a:gd name="connsiteY99" fmla="*/ 0 h 574166"/>
              <a:gd name="connsiteX100" fmla="*/ 574250 w 578726"/>
              <a:gd name="connsiteY100" fmla="*/ 10096 h 574166"/>
              <a:gd name="connsiteX101" fmla="*/ 545675 w 578726"/>
              <a:gd name="connsiteY101" fmla="*/ 38671 h 574166"/>
              <a:gd name="connsiteX102" fmla="*/ 502526 w 578726"/>
              <a:gd name="connsiteY102" fmla="*/ 102680 h 574166"/>
              <a:gd name="connsiteX103" fmla="*/ 540626 w 578726"/>
              <a:gd name="connsiteY103" fmla="*/ 102680 h 574166"/>
              <a:gd name="connsiteX104" fmla="*/ 540626 w 578726"/>
              <a:gd name="connsiteY104" fmla="*/ 116967 h 574166"/>
              <a:gd name="connsiteX105" fmla="*/ 502526 w 578726"/>
              <a:gd name="connsiteY105" fmla="*/ 116967 h 574166"/>
              <a:gd name="connsiteX106" fmla="*/ 502526 w 578726"/>
              <a:gd name="connsiteY106" fmla="*/ 102680 h 57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578726" h="574166">
                <a:moveTo>
                  <a:pt x="2178" y="572072"/>
                </a:moveTo>
                <a:cubicBezTo>
                  <a:pt x="3512" y="573405"/>
                  <a:pt x="5321" y="574167"/>
                  <a:pt x="7226" y="574167"/>
                </a:cubicBezTo>
                <a:cubicBezTo>
                  <a:pt x="7988" y="574167"/>
                  <a:pt x="8750" y="574072"/>
                  <a:pt x="9512" y="573786"/>
                </a:cubicBezTo>
                <a:lnTo>
                  <a:pt x="466712" y="421386"/>
                </a:lnTo>
                <a:cubicBezTo>
                  <a:pt x="469094" y="420624"/>
                  <a:pt x="470808" y="418624"/>
                  <a:pt x="471380" y="416242"/>
                </a:cubicBezTo>
                <a:cubicBezTo>
                  <a:pt x="471951" y="413861"/>
                  <a:pt x="471189" y="411290"/>
                  <a:pt x="469475" y="409575"/>
                </a:cubicBezTo>
                <a:lnTo>
                  <a:pt x="402228" y="342329"/>
                </a:lnTo>
                <a:cubicBezTo>
                  <a:pt x="413563" y="336994"/>
                  <a:pt x="421564" y="325565"/>
                  <a:pt x="421564" y="312230"/>
                </a:cubicBezTo>
                <a:cubicBezTo>
                  <a:pt x="421564" y="301752"/>
                  <a:pt x="430136" y="293180"/>
                  <a:pt x="440614" y="293180"/>
                </a:cubicBezTo>
                <a:cubicBezTo>
                  <a:pt x="458997" y="293180"/>
                  <a:pt x="473951" y="278225"/>
                  <a:pt x="473951" y="259842"/>
                </a:cubicBezTo>
                <a:cubicBezTo>
                  <a:pt x="473951" y="249365"/>
                  <a:pt x="482524" y="240792"/>
                  <a:pt x="493001" y="240792"/>
                </a:cubicBezTo>
                <a:cubicBezTo>
                  <a:pt x="511385" y="240792"/>
                  <a:pt x="526339" y="225838"/>
                  <a:pt x="526339" y="207455"/>
                </a:cubicBezTo>
                <a:cubicBezTo>
                  <a:pt x="526339" y="196977"/>
                  <a:pt x="534911" y="188405"/>
                  <a:pt x="545389" y="188405"/>
                </a:cubicBezTo>
                <a:cubicBezTo>
                  <a:pt x="563772" y="188405"/>
                  <a:pt x="578726" y="173450"/>
                  <a:pt x="578726" y="155067"/>
                </a:cubicBezTo>
                <a:lnTo>
                  <a:pt x="564439" y="155067"/>
                </a:lnTo>
                <a:cubicBezTo>
                  <a:pt x="564439" y="165545"/>
                  <a:pt x="555866" y="174117"/>
                  <a:pt x="545389" y="174117"/>
                </a:cubicBezTo>
                <a:cubicBezTo>
                  <a:pt x="527006" y="174117"/>
                  <a:pt x="512051" y="189071"/>
                  <a:pt x="512051" y="207455"/>
                </a:cubicBezTo>
                <a:cubicBezTo>
                  <a:pt x="512051" y="217932"/>
                  <a:pt x="503479" y="226505"/>
                  <a:pt x="493001" y="226505"/>
                </a:cubicBezTo>
                <a:cubicBezTo>
                  <a:pt x="474618" y="226505"/>
                  <a:pt x="459664" y="241459"/>
                  <a:pt x="459664" y="259842"/>
                </a:cubicBezTo>
                <a:cubicBezTo>
                  <a:pt x="459664" y="270319"/>
                  <a:pt x="451091" y="278892"/>
                  <a:pt x="440614" y="278892"/>
                </a:cubicBezTo>
                <a:cubicBezTo>
                  <a:pt x="422231" y="278892"/>
                  <a:pt x="407276" y="293846"/>
                  <a:pt x="407276" y="312230"/>
                </a:cubicBezTo>
                <a:cubicBezTo>
                  <a:pt x="407276" y="321850"/>
                  <a:pt x="400133" y="329660"/>
                  <a:pt x="390893" y="330994"/>
                </a:cubicBezTo>
                <a:lnTo>
                  <a:pt x="260020" y="200120"/>
                </a:lnTo>
                <a:cubicBezTo>
                  <a:pt x="269640" y="194310"/>
                  <a:pt x="276117" y="183737"/>
                  <a:pt x="276117" y="171736"/>
                </a:cubicBezTo>
                <a:cubicBezTo>
                  <a:pt x="276117" y="161258"/>
                  <a:pt x="284690" y="152686"/>
                  <a:pt x="295167" y="152686"/>
                </a:cubicBezTo>
                <a:cubicBezTo>
                  <a:pt x="313550" y="152686"/>
                  <a:pt x="328505" y="137732"/>
                  <a:pt x="328505" y="119348"/>
                </a:cubicBezTo>
                <a:cubicBezTo>
                  <a:pt x="328505" y="108871"/>
                  <a:pt x="337077" y="100298"/>
                  <a:pt x="347555" y="100298"/>
                </a:cubicBezTo>
                <a:cubicBezTo>
                  <a:pt x="365938" y="100298"/>
                  <a:pt x="380892" y="85344"/>
                  <a:pt x="380892" y="66961"/>
                </a:cubicBezTo>
                <a:cubicBezTo>
                  <a:pt x="380892" y="56483"/>
                  <a:pt x="389465" y="47911"/>
                  <a:pt x="399942" y="47911"/>
                </a:cubicBezTo>
                <a:cubicBezTo>
                  <a:pt x="418325" y="47911"/>
                  <a:pt x="433280" y="32957"/>
                  <a:pt x="433280" y="14573"/>
                </a:cubicBezTo>
                <a:lnTo>
                  <a:pt x="418992" y="14573"/>
                </a:lnTo>
                <a:cubicBezTo>
                  <a:pt x="418992" y="25051"/>
                  <a:pt x="410420" y="33623"/>
                  <a:pt x="399942" y="33623"/>
                </a:cubicBezTo>
                <a:cubicBezTo>
                  <a:pt x="381559" y="33623"/>
                  <a:pt x="366605" y="48577"/>
                  <a:pt x="366605" y="66961"/>
                </a:cubicBezTo>
                <a:cubicBezTo>
                  <a:pt x="366605" y="77438"/>
                  <a:pt x="358032" y="86011"/>
                  <a:pt x="347555" y="86011"/>
                </a:cubicBezTo>
                <a:cubicBezTo>
                  <a:pt x="329171" y="86011"/>
                  <a:pt x="314217" y="100965"/>
                  <a:pt x="314217" y="119348"/>
                </a:cubicBezTo>
                <a:cubicBezTo>
                  <a:pt x="314217" y="129826"/>
                  <a:pt x="305645" y="138398"/>
                  <a:pt x="295167" y="138398"/>
                </a:cubicBezTo>
                <a:cubicBezTo>
                  <a:pt x="276784" y="138398"/>
                  <a:pt x="261830" y="153353"/>
                  <a:pt x="261830" y="171736"/>
                </a:cubicBezTo>
                <a:cubicBezTo>
                  <a:pt x="261830" y="179927"/>
                  <a:pt x="256591" y="186881"/>
                  <a:pt x="249352" y="189548"/>
                </a:cubicBezTo>
                <a:lnTo>
                  <a:pt x="164579" y="104775"/>
                </a:lnTo>
                <a:cubicBezTo>
                  <a:pt x="162865" y="103061"/>
                  <a:pt x="160293" y="102298"/>
                  <a:pt x="157912" y="102870"/>
                </a:cubicBezTo>
                <a:cubicBezTo>
                  <a:pt x="155531" y="103442"/>
                  <a:pt x="153530" y="105251"/>
                  <a:pt x="152768" y="107537"/>
                </a:cubicBezTo>
                <a:lnTo>
                  <a:pt x="368" y="564737"/>
                </a:lnTo>
                <a:cubicBezTo>
                  <a:pt x="-489" y="567309"/>
                  <a:pt x="178" y="570167"/>
                  <a:pt x="2083" y="572072"/>
                </a:cubicBezTo>
                <a:close/>
                <a:moveTo>
                  <a:pt x="162770" y="123063"/>
                </a:moveTo>
                <a:lnTo>
                  <a:pt x="237636" y="197930"/>
                </a:lnTo>
                <a:lnTo>
                  <a:pt x="137814" y="197930"/>
                </a:lnTo>
                <a:lnTo>
                  <a:pt x="162770" y="123063"/>
                </a:lnTo>
                <a:close/>
                <a:moveTo>
                  <a:pt x="133052" y="212217"/>
                </a:moveTo>
                <a:lnTo>
                  <a:pt x="251924" y="212217"/>
                </a:lnTo>
                <a:lnTo>
                  <a:pt x="313836" y="274130"/>
                </a:lnTo>
                <a:lnTo>
                  <a:pt x="112382" y="274130"/>
                </a:lnTo>
                <a:lnTo>
                  <a:pt x="133052" y="212217"/>
                </a:lnTo>
                <a:close/>
                <a:moveTo>
                  <a:pt x="107620" y="288417"/>
                </a:moveTo>
                <a:lnTo>
                  <a:pt x="328124" y="288417"/>
                </a:lnTo>
                <a:lnTo>
                  <a:pt x="390036" y="350330"/>
                </a:lnTo>
                <a:lnTo>
                  <a:pt x="86951" y="350330"/>
                </a:lnTo>
                <a:lnTo>
                  <a:pt x="107620" y="288417"/>
                </a:lnTo>
                <a:close/>
                <a:moveTo>
                  <a:pt x="82188" y="364617"/>
                </a:moveTo>
                <a:lnTo>
                  <a:pt x="404324" y="364617"/>
                </a:lnTo>
                <a:lnTo>
                  <a:pt x="451187" y="411480"/>
                </a:lnTo>
                <a:lnTo>
                  <a:pt x="406133" y="426530"/>
                </a:lnTo>
                <a:lnTo>
                  <a:pt x="61614" y="426530"/>
                </a:lnTo>
                <a:lnTo>
                  <a:pt x="82283" y="364617"/>
                </a:lnTo>
                <a:close/>
                <a:moveTo>
                  <a:pt x="56756" y="440817"/>
                </a:moveTo>
                <a:lnTo>
                  <a:pt x="363176" y="440817"/>
                </a:lnTo>
                <a:lnTo>
                  <a:pt x="177438" y="502730"/>
                </a:lnTo>
                <a:lnTo>
                  <a:pt x="36087" y="502730"/>
                </a:lnTo>
                <a:lnTo>
                  <a:pt x="56756" y="440817"/>
                </a:lnTo>
                <a:close/>
                <a:moveTo>
                  <a:pt x="31325" y="517017"/>
                </a:moveTo>
                <a:lnTo>
                  <a:pt x="134576" y="517017"/>
                </a:lnTo>
                <a:lnTo>
                  <a:pt x="18466" y="555689"/>
                </a:lnTo>
                <a:lnTo>
                  <a:pt x="31325" y="517017"/>
                </a:lnTo>
                <a:close/>
                <a:moveTo>
                  <a:pt x="273831" y="21717"/>
                </a:moveTo>
                <a:lnTo>
                  <a:pt x="273831" y="7429"/>
                </a:lnTo>
                <a:lnTo>
                  <a:pt x="311931" y="7429"/>
                </a:lnTo>
                <a:lnTo>
                  <a:pt x="311931" y="21717"/>
                </a:lnTo>
                <a:lnTo>
                  <a:pt x="273831" y="21717"/>
                </a:lnTo>
                <a:close/>
                <a:moveTo>
                  <a:pt x="350031" y="197930"/>
                </a:moveTo>
                <a:lnTo>
                  <a:pt x="388131" y="197930"/>
                </a:lnTo>
                <a:lnTo>
                  <a:pt x="388131" y="212217"/>
                </a:lnTo>
                <a:lnTo>
                  <a:pt x="350031" y="212217"/>
                </a:lnTo>
                <a:lnTo>
                  <a:pt x="350031" y="197930"/>
                </a:lnTo>
                <a:close/>
                <a:moveTo>
                  <a:pt x="419183" y="109823"/>
                </a:moveTo>
                <a:lnTo>
                  <a:pt x="433470" y="109823"/>
                </a:lnTo>
                <a:lnTo>
                  <a:pt x="433470" y="147923"/>
                </a:lnTo>
                <a:lnTo>
                  <a:pt x="419183" y="147923"/>
                </a:lnTo>
                <a:lnTo>
                  <a:pt x="419183" y="109823"/>
                </a:lnTo>
                <a:close/>
                <a:moveTo>
                  <a:pt x="209537" y="52673"/>
                </a:moveTo>
                <a:lnTo>
                  <a:pt x="209537" y="14573"/>
                </a:lnTo>
                <a:lnTo>
                  <a:pt x="223825" y="14573"/>
                </a:lnTo>
                <a:lnTo>
                  <a:pt x="223825" y="52673"/>
                </a:lnTo>
                <a:lnTo>
                  <a:pt x="209537" y="52673"/>
                </a:lnTo>
                <a:close/>
                <a:moveTo>
                  <a:pt x="533483" y="319373"/>
                </a:moveTo>
                <a:lnTo>
                  <a:pt x="547770" y="319373"/>
                </a:lnTo>
                <a:lnTo>
                  <a:pt x="547770" y="357473"/>
                </a:lnTo>
                <a:lnTo>
                  <a:pt x="533483" y="357473"/>
                </a:lnTo>
                <a:lnTo>
                  <a:pt x="533483" y="319373"/>
                </a:lnTo>
                <a:close/>
                <a:moveTo>
                  <a:pt x="545675" y="38671"/>
                </a:moveTo>
                <a:lnTo>
                  <a:pt x="535578" y="28575"/>
                </a:lnTo>
                <a:lnTo>
                  <a:pt x="564153" y="0"/>
                </a:lnTo>
                <a:lnTo>
                  <a:pt x="574250" y="10096"/>
                </a:lnTo>
                <a:lnTo>
                  <a:pt x="545675" y="38671"/>
                </a:lnTo>
                <a:close/>
                <a:moveTo>
                  <a:pt x="502526" y="102680"/>
                </a:moveTo>
                <a:lnTo>
                  <a:pt x="540626" y="102680"/>
                </a:lnTo>
                <a:lnTo>
                  <a:pt x="540626" y="116967"/>
                </a:lnTo>
                <a:lnTo>
                  <a:pt x="502526" y="116967"/>
                </a:lnTo>
                <a:lnTo>
                  <a:pt x="502526" y="1026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>
              <a:solidFill>
                <a:srgbClr val="16BDEB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EBB6C39-5A42-E192-5652-7FF60B44610A}"/>
              </a:ext>
            </a:extLst>
          </p:cNvPr>
          <p:cNvSpPr/>
          <p:nvPr/>
        </p:nvSpPr>
        <p:spPr>
          <a:xfrm>
            <a:off x="9369066" y="2393179"/>
            <a:ext cx="511813" cy="588344"/>
          </a:xfrm>
          <a:custGeom>
            <a:avLst/>
            <a:gdLst>
              <a:gd name="connsiteX0" fmla="*/ 329851 w 509587"/>
              <a:gd name="connsiteY0" fmla="*/ 0 h 585787"/>
              <a:gd name="connsiteX1" fmla="*/ 27337 w 509587"/>
              <a:gd name="connsiteY1" fmla="*/ 0 h 585787"/>
              <a:gd name="connsiteX2" fmla="*/ 0 w 509587"/>
              <a:gd name="connsiteY2" fmla="*/ 26194 h 585787"/>
              <a:gd name="connsiteX3" fmla="*/ 0 w 509587"/>
              <a:gd name="connsiteY3" fmla="*/ 559594 h 585787"/>
              <a:gd name="connsiteX4" fmla="*/ 27337 w 509587"/>
              <a:gd name="connsiteY4" fmla="*/ 585788 h 585787"/>
              <a:gd name="connsiteX5" fmla="*/ 329851 w 509587"/>
              <a:gd name="connsiteY5" fmla="*/ 585788 h 585787"/>
              <a:gd name="connsiteX6" fmla="*/ 357188 w 509587"/>
              <a:gd name="connsiteY6" fmla="*/ 559594 h 585787"/>
              <a:gd name="connsiteX7" fmla="*/ 357188 w 509587"/>
              <a:gd name="connsiteY7" fmla="*/ 338138 h 585787"/>
              <a:gd name="connsiteX8" fmla="*/ 454819 w 509587"/>
              <a:gd name="connsiteY8" fmla="*/ 338138 h 585787"/>
              <a:gd name="connsiteX9" fmla="*/ 509587 w 509587"/>
              <a:gd name="connsiteY9" fmla="*/ 283369 h 585787"/>
              <a:gd name="connsiteX10" fmla="*/ 509587 w 509587"/>
              <a:gd name="connsiteY10" fmla="*/ 150019 h 585787"/>
              <a:gd name="connsiteX11" fmla="*/ 454819 w 509587"/>
              <a:gd name="connsiteY11" fmla="*/ 95250 h 585787"/>
              <a:gd name="connsiteX12" fmla="*/ 357188 w 509587"/>
              <a:gd name="connsiteY12" fmla="*/ 95250 h 585787"/>
              <a:gd name="connsiteX13" fmla="*/ 357188 w 509587"/>
              <a:gd name="connsiteY13" fmla="*/ 26194 h 585787"/>
              <a:gd name="connsiteX14" fmla="*/ 329851 w 509587"/>
              <a:gd name="connsiteY14" fmla="*/ 0 h 585787"/>
              <a:gd name="connsiteX15" fmla="*/ 342900 w 509587"/>
              <a:gd name="connsiteY15" fmla="*/ 559594 h 585787"/>
              <a:gd name="connsiteX16" fmla="*/ 329851 w 509587"/>
              <a:gd name="connsiteY16" fmla="*/ 571500 h 585787"/>
              <a:gd name="connsiteX17" fmla="*/ 27337 w 509587"/>
              <a:gd name="connsiteY17" fmla="*/ 571500 h 585787"/>
              <a:gd name="connsiteX18" fmla="*/ 14288 w 509587"/>
              <a:gd name="connsiteY18" fmla="*/ 559594 h 585787"/>
              <a:gd name="connsiteX19" fmla="*/ 14288 w 509587"/>
              <a:gd name="connsiteY19" fmla="*/ 26194 h 585787"/>
              <a:gd name="connsiteX20" fmla="*/ 27337 w 509587"/>
              <a:gd name="connsiteY20" fmla="*/ 14288 h 585787"/>
              <a:gd name="connsiteX21" fmla="*/ 329851 w 509587"/>
              <a:gd name="connsiteY21" fmla="*/ 14288 h 585787"/>
              <a:gd name="connsiteX22" fmla="*/ 342900 w 509587"/>
              <a:gd name="connsiteY22" fmla="*/ 26194 h 585787"/>
              <a:gd name="connsiteX23" fmla="*/ 342900 w 509587"/>
              <a:gd name="connsiteY23" fmla="*/ 95250 h 585787"/>
              <a:gd name="connsiteX24" fmla="*/ 207169 w 509587"/>
              <a:gd name="connsiteY24" fmla="*/ 95250 h 585787"/>
              <a:gd name="connsiteX25" fmla="*/ 152400 w 509587"/>
              <a:gd name="connsiteY25" fmla="*/ 150019 h 585787"/>
              <a:gd name="connsiteX26" fmla="*/ 152400 w 509587"/>
              <a:gd name="connsiteY26" fmla="*/ 283369 h 585787"/>
              <a:gd name="connsiteX27" fmla="*/ 207169 w 509587"/>
              <a:gd name="connsiteY27" fmla="*/ 338138 h 585787"/>
              <a:gd name="connsiteX28" fmla="*/ 228600 w 509587"/>
              <a:gd name="connsiteY28" fmla="*/ 338138 h 585787"/>
              <a:gd name="connsiteX29" fmla="*/ 228600 w 509587"/>
              <a:gd name="connsiteY29" fmla="*/ 407194 h 585787"/>
              <a:gd name="connsiteX30" fmla="*/ 232981 w 509587"/>
              <a:gd name="connsiteY30" fmla="*/ 413766 h 585787"/>
              <a:gd name="connsiteX31" fmla="*/ 235744 w 509587"/>
              <a:gd name="connsiteY31" fmla="*/ 414338 h 585787"/>
              <a:gd name="connsiteX32" fmla="*/ 240792 w 509587"/>
              <a:gd name="connsiteY32" fmla="*/ 412242 h 585787"/>
              <a:gd name="connsiteX33" fmla="*/ 314897 w 509587"/>
              <a:gd name="connsiteY33" fmla="*/ 338138 h 585787"/>
              <a:gd name="connsiteX34" fmla="*/ 342900 w 509587"/>
              <a:gd name="connsiteY34" fmla="*/ 338138 h 585787"/>
              <a:gd name="connsiteX35" fmla="*/ 342900 w 509587"/>
              <a:gd name="connsiteY35" fmla="*/ 559594 h 585787"/>
              <a:gd name="connsiteX36" fmla="*/ 454819 w 509587"/>
              <a:gd name="connsiteY36" fmla="*/ 109538 h 585787"/>
              <a:gd name="connsiteX37" fmla="*/ 495300 w 509587"/>
              <a:gd name="connsiteY37" fmla="*/ 150019 h 585787"/>
              <a:gd name="connsiteX38" fmla="*/ 495300 w 509587"/>
              <a:gd name="connsiteY38" fmla="*/ 283369 h 585787"/>
              <a:gd name="connsiteX39" fmla="*/ 454819 w 509587"/>
              <a:gd name="connsiteY39" fmla="*/ 323850 h 585787"/>
              <a:gd name="connsiteX40" fmla="*/ 311944 w 509587"/>
              <a:gd name="connsiteY40" fmla="*/ 323850 h 585787"/>
              <a:gd name="connsiteX41" fmla="*/ 306896 w 509587"/>
              <a:gd name="connsiteY41" fmla="*/ 325946 h 585787"/>
              <a:gd name="connsiteX42" fmla="*/ 242888 w 509587"/>
              <a:gd name="connsiteY42" fmla="*/ 389954 h 585787"/>
              <a:gd name="connsiteX43" fmla="*/ 242888 w 509587"/>
              <a:gd name="connsiteY43" fmla="*/ 330994 h 585787"/>
              <a:gd name="connsiteX44" fmla="*/ 235744 w 509587"/>
              <a:gd name="connsiteY44" fmla="*/ 323850 h 585787"/>
              <a:gd name="connsiteX45" fmla="*/ 207169 w 509587"/>
              <a:gd name="connsiteY45" fmla="*/ 323850 h 585787"/>
              <a:gd name="connsiteX46" fmla="*/ 166688 w 509587"/>
              <a:gd name="connsiteY46" fmla="*/ 283369 h 585787"/>
              <a:gd name="connsiteX47" fmla="*/ 166688 w 509587"/>
              <a:gd name="connsiteY47" fmla="*/ 150019 h 585787"/>
              <a:gd name="connsiteX48" fmla="*/ 207169 w 509587"/>
              <a:gd name="connsiteY48" fmla="*/ 109538 h 585787"/>
              <a:gd name="connsiteX49" fmla="*/ 454819 w 509587"/>
              <a:gd name="connsiteY49" fmla="*/ 109538 h 585787"/>
              <a:gd name="connsiteX50" fmla="*/ 178594 w 509587"/>
              <a:gd name="connsiteY50" fmla="*/ 476250 h 585787"/>
              <a:gd name="connsiteX51" fmla="*/ 152400 w 509587"/>
              <a:gd name="connsiteY51" fmla="*/ 502444 h 585787"/>
              <a:gd name="connsiteX52" fmla="*/ 178594 w 509587"/>
              <a:gd name="connsiteY52" fmla="*/ 528638 h 585787"/>
              <a:gd name="connsiteX53" fmla="*/ 204788 w 509587"/>
              <a:gd name="connsiteY53" fmla="*/ 502444 h 585787"/>
              <a:gd name="connsiteX54" fmla="*/ 178594 w 509587"/>
              <a:gd name="connsiteY54" fmla="*/ 476250 h 585787"/>
              <a:gd name="connsiteX55" fmla="*/ 178594 w 509587"/>
              <a:gd name="connsiteY55" fmla="*/ 514350 h 585787"/>
              <a:gd name="connsiteX56" fmla="*/ 166688 w 509587"/>
              <a:gd name="connsiteY56" fmla="*/ 502444 h 585787"/>
              <a:gd name="connsiteX57" fmla="*/ 178594 w 509587"/>
              <a:gd name="connsiteY57" fmla="*/ 490538 h 585787"/>
              <a:gd name="connsiteX58" fmla="*/ 190500 w 509587"/>
              <a:gd name="connsiteY58" fmla="*/ 502444 h 585787"/>
              <a:gd name="connsiteX59" fmla="*/ 178594 w 509587"/>
              <a:gd name="connsiteY59" fmla="*/ 514350 h 585787"/>
              <a:gd name="connsiteX60" fmla="*/ 335375 w 509587"/>
              <a:gd name="connsiteY60" fmla="*/ 278892 h 585787"/>
              <a:gd name="connsiteX61" fmla="*/ 340423 w 509587"/>
              <a:gd name="connsiteY61" fmla="*/ 280988 h 585787"/>
              <a:gd name="connsiteX62" fmla="*/ 345472 w 509587"/>
              <a:gd name="connsiteY62" fmla="*/ 278892 h 585787"/>
              <a:gd name="connsiteX63" fmla="*/ 401955 w 509587"/>
              <a:gd name="connsiteY63" fmla="*/ 222790 h 585787"/>
              <a:gd name="connsiteX64" fmla="*/ 414242 w 509587"/>
              <a:gd name="connsiteY64" fmla="*/ 193643 h 585787"/>
              <a:gd name="connsiteX65" fmla="*/ 401955 w 509587"/>
              <a:gd name="connsiteY65" fmla="*/ 164497 h 585787"/>
              <a:gd name="connsiteX66" fmla="*/ 401955 w 509587"/>
              <a:gd name="connsiteY66" fmla="*/ 164497 h 585787"/>
              <a:gd name="connsiteX67" fmla="*/ 343091 w 509587"/>
              <a:gd name="connsiteY67" fmla="*/ 164211 h 585787"/>
              <a:gd name="connsiteX68" fmla="*/ 340423 w 509587"/>
              <a:gd name="connsiteY68" fmla="*/ 166497 h 585787"/>
              <a:gd name="connsiteX69" fmla="*/ 338042 w 509587"/>
              <a:gd name="connsiteY69" fmla="*/ 164497 h 585787"/>
              <a:gd name="connsiteX70" fmla="*/ 278892 w 509587"/>
              <a:gd name="connsiteY70" fmla="*/ 164497 h 585787"/>
              <a:gd name="connsiteX71" fmla="*/ 266605 w 509587"/>
              <a:gd name="connsiteY71" fmla="*/ 193643 h 585787"/>
              <a:gd name="connsiteX72" fmla="*/ 278892 w 509587"/>
              <a:gd name="connsiteY72" fmla="*/ 222790 h 585787"/>
              <a:gd name="connsiteX73" fmla="*/ 335375 w 509587"/>
              <a:gd name="connsiteY73" fmla="*/ 278987 h 585787"/>
              <a:gd name="connsiteX74" fmla="*/ 288893 w 509587"/>
              <a:gd name="connsiteY74" fmla="*/ 174593 h 585787"/>
              <a:gd name="connsiteX75" fmla="*/ 308420 w 509587"/>
              <a:gd name="connsiteY75" fmla="*/ 166688 h 585787"/>
              <a:gd name="connsiteX76" fmla="*/ 328422 w 509587"/>
              <a:gd name="connsiteY76" fmla="*/ 174879 h 585787"/>
              <a:gd name="connsiteX77" fmla="*/ 335756 w 509587"/>
              <a:gd name="connsiteY77" fmla="*/ 181261 h 585787"/>
              <a:gd name="connsiteX78" fmla="*/ 345091 w 509587"/>
              <a:gd name="connsiteY78" fmla="*/ 181261 h 585787"/>
              <a:gd name="connsiteX79" fmla="*/ 352711 w 509587"/>
              <a:gd name="connsiteY79" fmla="*/ 174593 h 585787"/>
              <a:gd name="connsiteX80" fmla="*/ 391859 w 509587"/>
              <a:gd name="connsiteY80" fmla="*/ 174593 h 585787"/>
              <a:gd name="connsiteX81" fmla="*/ 399860 w 509587"/>
              <a:gd name="connsiteY81" fmla="*/ 193548 h 585787"/>
              <a:gd name="connsiteX82" fmla="*/ 391763 w 509587"/>
              <a:gd name="connsiteY82" fmla="*/ 212598 h 585787"/>
              <a:gd name="connsiteX83" fmla="*/ 340328 w 509587"/>
              <a:gd name="connsiteY83" fmla="*/ 263747 h 585787"/>
              <a:gd name="connsiteX84" fmla="*/ 288798 w 509587"/>
              <a:gd name="connsiteY84" fmla="*/ 212503 h 585787"/>
              <a:gd name="connsiteX85" fmla="*/ 280797 w 509587"/>
              <a:gd name="connsiteY85" fmla="*/ 193548 h 585787"/>
              <a:gd name="connsiteX86" fmla="*/ 288798 w 509587"/>
              <a:gd name="connsiteY86" fmla="*/ 174593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09587" h="585787">
                <a:moveTo>
                  <a:pt x="329851" y="0"/>
                </a:moveTo>
                <a:lnTo>
                  <a:pt x="27337" y="0"/>
                </a:lnTo>
                <a:cubicBezTo>
                  <a:pt x="12287" y="0"/>
                  <a:pt x="0" y="11716"/>
                  <a:pt x="0" y="26194"/>
                </a:cubicBezTo>
                <a:lnTo>
                  <a:pt x="0" y="559594"/>
                </a:lnTo>
                <a:cubicBezTo>
                  <a:pt x="0" y="574072"/>
                  <a:pt x="12287" y="585788"/>
                  <a:pt x="27337" y="585788"/>
                </a:cubicBezTo>
                <a:lnTo>
                  <a:pt x="329851" y="585788"/>
                </a:lnTo>
                <a:cubicBezTo>
                  <a:pt x="344900" y="585788"/>
                  <a:pt x="357188" y="574072"/>
                  <a:pt x="357188" y="559594"/>
                </a:cubicBezTo>
                <a:lnTo>
                  <a:pt x="357188" y="338138"/>
                </a:lnTo>
                <a:lnTo>
                  <a:pt x="454819" y="338138"/>
                </a:lnTo>
                <a:cubicBezTo>
                  <a:pt x="485013" y="338138"/>
                  <a:pt x="509587" y="313563"/>
                  <a:pt x="509587" y="283369"/>
                </a:cubicBezTo>
                <a:lnTo>
                  <a:pt x="509587" y="150019"/>
                </a:lnTo>
                <a:cubicBezTo>
                  <a:pt x="509587" y="119825"/>
                  <a:pt x="485013" y="95250"/>
                  <a:pt x="454819" y="95250"/>
                </a:cubicBezTo>
                <a:lnTo>
                  <a:pt x="357188" y="95250"/>
                </a:lnTo>
                <a:lnTo>
                  <a:pt x="357188" y="26194"/>
                </a:lnTo>
                <a:cubicBezTo>
                  <a:pt x="357188" y="11716"/>
                  <a:pt x="344900" y="0"/>
                  <a:pt x="329851" y="0"/>
                </a:cubicBezTo>
                <a:close/>
                <a:moveTo>
                  <a:pt x="342900" y="559594"/>
                </a:moveTo>
                <a:cubicBezTo>
                  <a:pt x="342900" y="566166"/>
                  <a:pt x="337090" y="571500"/>
                  <a:pt x="329851" y="571500"/>
                </a:cubicBezTo>
                <a:lnTo>
                  <a:pt x="27337" y="571500"/>
                </a:lnTo>
                <a:cubicBezTo>
                  <a:pt x="20193" y="571500"/>
                  <a:pt x="14288" y="566166"/>
                  <a:pt x="14288" y="559594"/>
                </a:cubicBezTo>
                <a:lnTo>
                  <a:pt x="14288" y="26194"/>
                </a:lnTo>
                <a:cubicBezTo>
                  <a:pt x="14288" y="19622"/>
                  <a:pt x="20098" y="14288"/>
                  <a:pt x="27337" y="14288"/>
                </a:cubicBezTo>
                <a:lnTo>
                  <a:pt x="329851" y="14288"/>
                </a:lnTo>
                <a:cubicBezTo>
                  <a:pt x="336995" y="14288"/>
                  <a:pt x="342900" y="19622"/>
                  <a:pt x="342900" y="26194"/>
                </a:cubicBezTo>
                <a:lnTo>
                  <a:pt x="342900" y="95250"/>
                </a:lnTo>
                <a:lnTo>
                  <a:pt x="207169" y="95250"/>
                </a:lnTo>
                <a:cubicBezTo>
                  <a:pt x="176974" y="95250"/>
                  <a:pt x="152400" y="119825"/>
                  <a:pt x="152400" y="150019"/>
                </a:cubicBezTo>
                <a:lnTo>
                  <a:pt x="152400" y="283369"/>
                </a:lnTo>
                <a:cubicBezTo>
                  <a:pt x="152400" y="313563"/>
                  <a:pt x="176974" y="338138"/>
                  <a:pt x="207169" y="338138"/>
                </a:cubicBezTo>
                <a:lnTo>
                  <a:pt x="228600" y="338138"/>
                </a:lnTo>
                <a:lnTo>
                  <a:pt x="228600" y="407194"/>
                </a:lnTo>
                <a:cubicBezTo>
                  <a:pt x="228600" y="410051"/>
                  <a:pt x="230315" y="412718"/>
                  <a:pt x="232981" y="413766"/>
                </a:cubicBezTo>
                <a:cubicBezTo>
                  <a:pt x="233839" y="414147"/>
                  <a:pt x="234791" y="414338"/>
                  <a:pt x="235744" y="414338"/>
                </a:cubicBezTo>
                <a:cubicBezTo>
                  <a:pt x="237649" y="414338"/>
                  <a:pt x="239459" y="413575"/>
                  <a:pt x="240792" y="412242"/>
                </a:cubicBezTo>
                <a:lnTo>
                  <a:pt x="314897" y="338138"/>
                </a:lnTo>
                <a:lnTo>
                  <a:pt x="342900" y="338138"/>
                </a:lnTo>
                <a:lnTo>
                  <a:pt x="342900" y="559594"/>
                </a:lnTo>
                <a:close/>
                <a:moveTo>
                  <a:pt x="454819" y="109538"/>
                </a:moveTo>
                <a:cubicBezTo>
                  <a:pt x="477107" y="109538"/>
                  <a:pt x="495300" y="127730"/>
                  <a:pt x="495300" y="150019"/>
                </a:cubicBezTo>
                <a:lnTo>
                  <a:pt x="495300" y="283369"/>
                </a:lnTo>
                <a:cubicBezTo>
                  <a:pt x="495300" y="305657"/>
                  <a:pt x="477107" y="323850"/>
                  <a:pt x="454819" y="323850"/>
                </a:cubicBezTo>
                <a:lnTo>
                  <a:pt x="311944" y="323850"/>
                </a:lnTo>
                <a:cubicBezTo>
                  <a:pt x="310039" y="323850"/>
                  <a:pt x="308229" y="324612"/>
                  <a:pt x="306896" y="325946"/>
                </a:cubicBezTo>
                <a:lnTo>
                  <a:pt x="242888" y="389954"/>
                </a:lnTo>
                <a:lnTo>
                  <a:pt x="242888" y="330994"/>
                </a:lnTo>
                <a:cubicBezTo>
                  <a:pt x="242888" y="327089"/>
                  <a:pt x="239649" y="323850"/>
                  <a:pt x="235744" y="323850"/>
                </a:cubicBezTo>
                <a:lnTo>
                  <a:pt x="207169" y="323850"/>
                </a:lnTo>
                <a:cubicBezTo>
                  <a:pt x="184880" y="323850"/>
                  <a:pt x="166688" y="305657"/>
                  <a:pt x="166688" y="283369"/>
                </a:cubicBezTo>
                <a:lnTo>
                  <a:pt x="166688" y="150019"/>
                </a:lnTo>
                <a:cubicBezTo>
                  <a:pt x="166688" y="127730"/>
                  <a:pt x="184880" y="109538"/>
                  <a:pt x="207169" y="109538"/>
                </a:cubicBezTo>
                <a:lnTo>
                  <a:pt x="454819" y="109538"/>
                </a:lnTo>
                <a:close/>
                <a:moveTo>
                  <a:pt x="178594" y="476250"/>
                </a:moveTo>
                <a:cubicBezTo>
                  <a:pt x="164116" y="476250"/>
                  <a:pt x="152400" y="487966"/>
                  <a:pt x="152400" y="502444"/>
                </a:cubicBezTo>
                <a:cubicBezTo>
                  <a:pt x="152400" y="516922"/>
                  <a:pt x="164116" y="528638"/>
                  <a:pt x="178594" y="528638"/>
                </a:cubicBezTo>
                <a:cubicBezTo>
                  <a:pt x="193072" y="528638"/>
                  <a:pt x="204788" y="516922"/>
                  <a:pt x="204788" y="502444"/>
                </a:cubicBezTo>
                <a:cubicBezTo>
                  <a:pt x="204788" y="487966"/>
                  <a:pt x="193072" y="476250"/>
                  <a:pt x="178594" y="476250"/>
                </a:cubicBezTo>
                <a:close/>
                <a:moveTo>
                  <a:pt x="178594" y="514350"/>
                </a:moveTo>
                <a:cubicBezTo>
                  <a:pt x="172022" y="514350"/>
                  <a:pt x="166688" y="509016"/>
                  <a:pt x="166688" y="502444"/>
                </a:cubicBezTo>
                <a:cubicBezTo>
                  <a:pt x="166688" y="495872"/>
                  <a:pt x="172022" y="490538"/>
                  <a:pt x="178594" y="490538"/>
                </a:cubicBezTo>
                <a:cubicBezTo>
                  <a:pt x="185166" y="490538"/>
                  <a:pt x="190500" y="495872"/>
                  <a:pt x="190500" y="502444"/>
                </a:cubicBezTo>
                <a:cubicBezTo>
                  <a:pt x="190500" y="509016"/>
                  <a:pt x="185166" y="514350"/>
                  <a:pt x="178594" y="514350"/>
                </a:cubicBezTo>
                <a:close/>
                <a:moveTo>
                  <a:pt x="335375" y="278892"/>
                </a:moveTo>
                <a:cubicBezTo>
                  <a:pt x="336804" y="280321"/>
                  <a:pt x="338614" y="280988"/>
                  <a:pt x="340423" y="280988"/>
                </a:cubicBezTo>
                <a:cubicBezTo>
                  <a:pt x="342233" y="280988"/>
                  <a:pt x="344043" y="280321"/>
                  <a:pt x="345472" y="278892"/>
                </a:cubicBezTo>
                <a:lnTo>
                  <a:pt x="401955" y="222790"/>
                </a:lnTo>
                <a:cubicBezTo>
                  <a:pt x="409861" y="214979"/>
                  <a:pt x="414242" y="204597"/>
                  <a:pt x="414242" y="193643"/>
                </a:cubicBezTo>
                <a:cubicBezTo>
                  <a:pt x="414242" y="182690"/>
                  <a:pt x="409861" y="172212"/>
                  <a:pt x="401955" y="164497"/>
                </a:cubicBezTo>
                <a:lnTo>
                  <a:pt x="401955" y="164497"/>
                </a:lnTo>
                <a:cubicBezTo>
                  <a:pt x="385667" y="148495"/>
                  <a:pt x="359093" y="148495"/>
                  <a:pt x="343091" y="164211"/>
                </a:cubicBezTo>
                <a:lnTo>
                  <a:pt x="340423" y="166497"/>
                </a:lnTo>
                <a:lnTo>
                  <a:pt x="338042" y="164497"/>
                </a:lnTo>
                <a:cubicBezTo>
                  <a:pt x="321755" y="148495"/>
                  <a:pt x="295180" y="148495"/>
                  <a:pt x="278892" y="164497"/>
                </a:cubicBezTo>
                <a:cubicBezTo>
                  <a:pt x="270986" y="172307"/>
                  <a:pt x="266605" y="182690"/>
                  <a:pt x="266605" y="193643"/>
                </a:cubicBezTo>
                <a:cubicBezTo>
                  <a:pt x="266605" y="204597"/>
                  <a:pt x="270986" y="215075"/>
                  <a:pt x="278892" y="222790"/>
                </a:cubicBezTo>
                <a:lnTo>
                  <a:pt x="335375" y="278987"/>
                </a:lnTo>
                <a:close/>
                <a:moveTo>
                  <a:pt x="288893" y="174593"/>
                </a:moveTo>
                <a:cubicBezTo>
                  <a:pt x="294227" y="169355"/>
                  <a:pt x="301276" y="166688"/>
                  <a:pt x="308420" y="166688"/>
                </a:cubicBezTo>
                <a:cubicBezTo>
                  <a:pt x="315563" y="166688"/>
                  <a:pt x="322802" y="169355"/>
                  <a:pt x="328422" y="174879"/>
                </a:cubicBezTo>
                <a:lnTo>
                  <a:pt x="335756" y="181261"/>
                </a:lnTo>
                <a:cubicBezTo>
                  <a:pt x="338423" y="183642"/>
                  <a:pt x="342424" y="183642"/>
                  <a:pt x="345091" y="181261"/>
                </a:cubicBezTo>
                <a:lnTo>
                  <a:pt x="352711" y="174593"/>
                </a:lnTo>
                <a:cubicBezTo>
                  <a:pt x="363474" y="164021"/>
                  <a:pt x="381095" y="164021"/>
                  <a:pt x="391859" y="174593"/>
                </a:cubicBezTo>
                <a:cubicBezTo>
                  <a:pt x="397002" y="179642"/>
                  <a:pt x="399860" y="186404"/>
                  <a:pt x="399860" y="193548"/>
                </a:cubicBezTo>
                <a:cubicBezTo>
                  <a:pt x="399860" y="200692"/>
                  <a:pt x="397002" y="207455"/>
                  <a:pt x="391763" y="212598"/>
                </a:cubicBezTo>
                <a:lnTo>
                  <a:pt x="340328" y="263747"/>
                </a:lnTo>
                <a:lnTo>
                  <a:pt x="288798" y="212503"/>
                </a:lnTo>
                <a:cubicBezTo>
                  <a:pt x="283655" y="207455"/>
                  <a:pt x="280797" y="200692"/>
                  <a:pt x="280797" y="193548"/>
                </a:cubicBezTo>
                <a:cubicBezTo>
                  <a:pt x="280797" y="186404"/>
                  <a:pt x="283655" y="179642"/>
                  <a:pt x="288798" y="1745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>
              <a:solidFill>
                <a:srgbClr val="07182D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303879-64AF-6F26-4B2C-3D464F842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9523" y="2306351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DCC6-1B3D-D40B-C6E3-2503732C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CD1DC978-3B13-90DB-D150-0E75A64F8A74}"/>
              </a:ext>
            </a:extLst>
          </p:cNvPr>
          <p:cNvSpPr/>
          <p:nvPr/>
        </p:nvSpPr>
        <p:spPr>
          <a:xfrm>
            <a:off x="3255963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Book </a:t>
            </a:r>
            <a:r>
              <a:rPr lang="en-US" sz="1600">
                <a:solidFill>
                  <a:schemeClr val="bg1"/>
                </a:solidFill>
                <a:cs typeface="CiscoSansTT"/>
              </a:rPr>
              <a:t>your one-on-one Meet the Engineer meeting</a:t>
            </a: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EAAAE5EC-13D5-587F-709E-A304D1F27F24}"/>
              </a:ext>
            </a:extLst>
          </p:cNvPr>
          <p:cNvSpPr/>
          <p:nvPr/>
        </p:nvSpPr>
        <p:spPr>
          <a:xfrm>
            <a:off x="6186489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Attend </a:t>
            </a:r>
            <a:r>
              <a:rPr lang="en-US" sz="1600">
                <a:solidFill>
                  <a:schemeClr val="bg1"/>
                </a:solidFill>
                <a:cs typeface="CiscoSansTT"/>
              </a:rPr>
              <a:t>the interactive education with DevNet, </a:t>
            </a:r>
            <a:br>
              <a:rPr lang="en-US" sz="1600">
                <a:solidFill>
                  <a:schemeClr val="bg1"/>
                </a:solidFill>
                <a:cs typeface="CiscoSansTT"/>
              </a:rPr>
            </a:br>
            <a:r>
              <a:rPr lang="en-US" sz="1600">
                <a:solidFill>
                  <a:schemeClr val="bg1"/>
                </a:solidFill>
                <a:cs typeface="CiscoSansTT"/>
              </a:rPr>
              <a:t>Capture the Flag, and Walk-in Labs</a:t>
            </a: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A537189D-7713-47CE-F348-73486998E3E7}"/>
              </a:ext>
            </a:extLst>
          </p:cNvPr>
          <p:cNvSpPr/>
          <p:nvPr/>
        </p:nvSpPr>
        <p:spPr>
          <a:xfrm>
            <a:off x="9118600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Visit </a:t>
            </a:r>
            <a:r>
              <a:rPr lang="en-US" sz="1600" dirty="0">
                <a:solidFill>
                  <a:schemeClr val="bg1"/>
                </a:solidFill>
                <a:cs typeface="CiscoSansTT"/>
              </a:rPr>
              <a:t>the On-Demand Library for more sessions at </a:t>
            </a:r>
            <a:r>
              <a:rPr lang="en-US" sz="1600" dirty="0">
                <a:solidFill>
                  <a:schemeClr val="bg1"/>
                </a:solidFill>
                <a:cs typeface="CiscoSansT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www.CiscoLive.com/</a:t>
            </a:r>
            <a:br>
              <a:rPr lang="en-US" sz="1600" dirty="0">
                <a:solidFill>
                  <a:schemeClr val="bg1"/>
                </a:solidFill>
                <a:cs typeface="CiscoSansT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600" dirty="0">
                <a:solidFill>
                  <a:schemeClr val="bg1"/>
                </a:solidFill>
                <a:cs typeface="CiscoSansT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on-demand</a:t>
            </a:r>
            <a:endParaRPr lang="en-US" sz="1600" dirty="0">
              <a:solidFill>
                <a:schemeClr val="bg1"/>
              </a:solidFill>
              <a:cs typeface="CiscoSansTT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8846C08-9751-9F2F-B3E7-1A5E7F6FDAF0}"/>
              </a:ext>
            </a:extLst>
          </p:cNvPr>
          <p:cNvSpPr/>
          <p:nvPr/>
        </p:nvSpPr>
        <p:spPr>
          <a:xfrm>
            <a:off x="323851" y="2006699"/>
            <a:ext cx="2749550" cy="3388281"/>
          </a:xfrm>
          <a:prstGeom prst="roundRect">
            <a:avLst>
              <a:gd name="adj" fmla="val 5045"/>
            </a:avLst>
          </a:prstGeom>
          <a:solidFill>
            <a:schemeClr val="tx1"/>
          </a:solidFill>
          <a:ln w="15875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280160" rIns="182880" bIns="182880" rtlCol="0" anchor="t" anchorCtr="0">
            <a:no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CiscoSansTT" panose="020B0503020201020303" pitchFamily="34" charset="0"/>
                <a:cs typeface="CiscoSansTT" panose="020B0503020201020303" pitchFamily="34" charset="0"/>
              </a:rPr>
              <a:t>Visit </a:t>
            </a:r>
            <a:r>
              <a:rPr lang="en-US" sz="1600">
                <a:solidFill>
                  <a:schemeClr val="bg1"/>
                </a:solidFill>
                <a:cs typeface="CiscoSansTT"/>
              </a:rPr>
              <a:t>the Cisco Showcase for related demos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0A880-6A5B-27A2-E6D7-8F5D9DE3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Continue your education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71A62-3CC6-B571-5822-CB23801D5F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EE14BDA-8D21-B3B3-CE06-E27B9E45A84E}"/>
              </a:ext>
            </a:extLst>
          </p:cNvPr>
          <p:cNvSpPr txBox="1">
            <a:spLocks/>
          </p:cNvSpPr>
          <p:nvPr/>
        </p:nvSpPr>
        <p:spPr>
          <a:xfrm>
            <a:off x="3452813" y="5604327"/>
            <a:ext cx="5286375" cy="373896"/>
          </a:xfrm>
          <a:prstGeom prst="rect">
            <a:avLst/>
          </a:prstGeom>
        </p:spPr>
        <p:txBody>
          <a:bodyPr/>
          <a:lstStyle>
            <a:lvl1pPr marL="18288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6576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8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2pPr>
            <a:lvl3pPr marL="54864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3pPr>
            <a:lvl4pPr marL="73152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4pPr>
            <a:lvl5pPr marL="91440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1600" b="1" dirty="0">
                <a:latin typeface="CiscoSansTT" panose="020B0503020201020303" pitchFamily="34" charset="0"/>
                <a:cs typeface="CiscoSansTT" panose="020B0503020201020303" pitchFamily="34" charset="0"/>
              </a:rPr>
              <a:t>Contact me at</a:t>
            </a:r>
            <a:r>
              <a:rPr lang="en-US" sz="1600" dirty="0"/>
              <a:t>: Insert preferred comms method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8850FF-8EE1-3441-8EFD-CD3C9862F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2949" y="2402994"/>
            <a:ext cx="762000" cy="76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23FEAB-5E7F-478A-DC0B-7402BA834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4529" y="2402994"/>
            <a:ext cx="762000" cy="76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EBC5C8C-6733-FB53-582E-D4DD49BB5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133" y="2402994"/>
            <a:ext cx="762000" cy="76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B485AB-C151-0D10-A626-F7DE22AB53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43559" y="24029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3F9D3-3708-6CD3-29E1-6ED3A8A49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1B30C8-8285-DDBB-5B1F-405A796F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825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F71CD-647C-E764-F1C7-DBB9F98BF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42DF9-E03A-FED5-B1C0-D462543051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0" y="-685800"/>
            <a:ext cx="10972800" cy="685800"/>
          </a:xfrm>
          <a:noFill/>
        </p:spPr>
        <p:txBody>
          <a:bodyPr vert="horz" lIns="45720" tIns="0" rIns="45720" bIns="45720" rtlCol="0" anchor="b">
            <a:noAutofit/>
          </a:bodyPr>
          <a:lstStyle/>
          <a:p>
            <a:r>
              <a:rPr lang="en-US" dirty="0"/>
              <a:t>Cisco</a:t>
            </a:r>
          </a:p>
        </p:txBody>
      </p:sp>
    </p:spTree>
    <p:extLst>
      <p:ext uri="{BB962C8B-B14F-4D97-AF65-F5344CB8AC3E}">
        <p14:creationId xmlns:p14="http://schemas.microsoft.com/office/powerpoint/2010/main" val="38856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293D-4430-4EF9-B58D-EF69AB32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XDR Automation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B85D9E4-3B31-4CAE-9196-1F8A1178F2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LABATO-1000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C5BA385-8ECC-4C69-B60E-EA149200B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289927-BAF3-448E-B6CC-4F198BF9050D}"/>
              </a:ext>
            </a:extLst>
          </p:cNvPr>
          <p:cNvGraphicFramePr/>
          <p:nvPr/>
        </p:nvGraphicFramePr>
        <p:xfrm>
          <a:off x="782516" y="975785"/>
          <a:ext cx="998806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51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BCF9-B51C-416B-9066-163F44D4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anchor="t">
            <a:normAutofit/>
          </a:bodyPr>
          <a:lstStyle/>
          <a:p>
            <a:r>
              <a:rPr lang="en-US"/>
              <a:t>General Use Cases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85876-6FF1-4B01-A626-7EF8E25612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30688" y="6445885"/>
            <a:ext cx="3727450" cy="411480"/>
          </a:xfrm>
        </p:spPr>
        <p:txBody>
          <a:bodyPr anchor="t">
            <a:normAutofit/>
          </a:bodyPr>
          <a:lstStyle/>
          <a:p>
            <a:pPr defTabSz="814305">
              <a:spcAft>
                <a:spcPts val="600"/>
              </a:spcAft>
            </a:pPr>
            <a:r>
              <a:rPr lang="en-US"/>
              <a:t>LABATO-1000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61631F-61A2-499E-8C8A-2C3DB3646C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848497"/>
              </p:ext>
            </p:extLst>
          </p:nvPr>
        </p:nvGraphicFramePr>
        <p:xfrm>
          <a:off x="323850" y="1624307"/>
          <a:ext cx="11544300" cy="445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095D46DC-7F77-4B40-95D6-D73D33D17E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0200" y="6507857"/>
            <a:ext cx="479555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E843-4F77-6841-A3D4-49F263E9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98146"/>
            <a:ext cx="7634288" cy="946454"/>
          </a:xfrm>
        </p:spPr>
        <p:txBody>
          <a:bodyPr/>
          <a:lstStyle/>
          <a:p>
            <a:r>
              <a:rPr lang="en-US" dirty="0"/>
              <a:t>XDR Automation Remote Execution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05723-7751-BF43-9EE6-92762DA89C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Allows remote execution and connectivity from public cloud based </a:t>
            </a:r>
            <a:br>
              <a:rPr lang="en-CA" dirty="0"/>
            </a:br>
            <a:r>
              <a:rPr lang="en-CA" dirty="0"/>
              <a:t>XDR into on prem systems</a:t>
            </a:r>
          </a:p>
          <a:p>
            <a:r>
              <a:rPr lang="en-CA" dirty="0"/>
              <a:t>Useful to connect to customers’ internal devices, APIs, clouds, and more</a:t>
            </a:r>
          </a:p>
          <a:p>
            <a:r>
              <a:rPr lang="en-CA" dirty="0"/>
              <a:t>Fully secure connection between public and private </a:t>
            </a:r>
            <a:br>
              <a:rPr lang="en-CA" dirty="0"/>
            </a:br>
            <a:r>
              <a:rPr lang="en-CA" dirty="0"/>
              <a:t>clouds creating a full Hybrid Cloud Model</a:t>
            </a:r>
          </a:p>
          <a:p>
            <a:r>
              <a:rPr lang="en-CA" dirty="0"/>
              <a:t>Web Services and Terminal Adapters</a:t>
            </a:r>
          </a:p>
          <a:p>
            <a:r>
              <a:rPr lang="en-CA" dirty="0"/>
              <a:t>Deployable inside </a:t>
            </a:r>
            <a:br>
              <a:rPr lang="en-CA" dirty="0"/>
            </a:br>
            <a:r>
              <a:rPr lang="en-CA" dirty="0"/>
              <a:t>customer environment</a:t>
            </a:r>
          </a:p>
          <a:p>
            <a:r>
              <a:rPr lang="en-CA" dirty="0"/>
              <a:t>VMWare OVA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9EDAAAE-BE75-4186-880C-072C906DF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05"/>
            <a:r>
              <a:rPr lang="en-US"/>
              <a:t>LABATO-1000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CCD4D64-79FE-436A-A6CA-547699883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7" name="Picture 5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B5B71-B1BA-784B-AAD9-4B26C9F421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332" y="1186081"/>
            <a:ext cx="1858557" cy="1865147"/>
          </a:xfrm>
          <a:prstGeom prst="rect">
            <a:avLst/>
          </a:prstGeom>
        </p:spPr>
      </p:pic>
      <p:pic>
        <p:nvPicPr>
          <p:cNvPr id="58" name="Picture 57" descr="A picture containing clock&#10;&#10;Description automatically generated">
            <a:extLst>
              <a:ext uri="{FF2B5EF4-FFF2-40B4-BE49-F238E27FC236}">
                <a16:creationId xmlns:a16="http://schemas.microsoft.com/office/drawing/2014/main" id="{3FA4E539-872D-6C40-AE2A-71ABD23D82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595" y="3506030"/>
            <a:ext cx="951716" cy="956961"/>
          </a:xfrm>
          <a:prstGeom prst="rect">
            <a:avLst/>
          </a:prstGeom>
        </p:spPr>
      </p:pic>
      <p:pic>
        <p:nvPicPr>
          <p:cNvPr id="59" name="Picture 58" descr="A picture containing clock&#10;&#10;Description automatically generated">
            <a:extLst>
              <a:ext uri="{FF2B5EF4-FFF2-40B4-BE49-F238E27FC236}">
                <a16:creationId xmlns:a16="http://schemas.microsoft.com/office/drawing/2014/main" id="{C1EC5E94-2EBE-5343-A40C-46712FA92A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555" y="4808778"/>
            <a:ext cx="631444" cy="634924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8BBDAD-4B08-F643-8D35-F8FDEFD9FE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970" y="4673906"/>
            <a:ext cx="551541" cy="554580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25A4DF-C4E0-0946-BE8B-28564469A6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873" y="5126239"/>
            <a:ext cx="508785" cy="511588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3F88471A-B804-2241-901D-3A5D1C2B99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69" y="4587238"/>
            <a:ext cx="636007" cy="640759"/>
          </a:xfrm>
          <a:prstGeom prst="rect">
            <a:avLst/>
          </a:prstGeom>
        </p:spPr>
      </p:pic>
      <p:pic>
        <p:nvPicPr>
          <p:cNvPr id="63" name="Picture 62" descr="A close up of a sign&#10;&#10;Description automatically generated">
            <a:extLst>
              <a:ext uri="{FF2B5EF4-FFF2-40B4-BE49-F238E27FC236}">
                <a16:creationId xmlns:a16="http://schemas.microsoft.com/office/drawing/2014/main" id="{08A0411E-F646-8E4D-B4AA-E23C0E994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863" y="4534646"/>
            <a:ext cx="547188" cy="551277"/>
          </a:xfrm>
          <a:prstGeom prst="rect">
            <a:avLst/>
          </a:prstGeom>
        </p:spPr>
      </p:pic>
      <p:pic>
        <p:nvPicPr>
          <p:cNvPr id="64" name="Picture 6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71E1F2-E7D5-9548-AE53-617A48B22E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445" y="4998931"/>
            <a:ext cx="637249" cy="640760"/>
          </a:xfrm>
          <a:prstGeom prst="rect">
            <a:avLst/>
          </a:prstGeom>
        </p:spPr>
      </p:pic>
      <p:sp>
        <p:nvSpPr>
          <p:cNvPr id="65" name="Cloud 64">
            <a:extLst>
              <a:ext uri="{FF2B5EF4-FFF2-40B4-BE49-F238E27FC236}">
                <a16:creationId xmlns:a16="http://schemas.microsoft.com/office/drawing/2014/main" id="{8D19ACE0-7749-F440-8746-639DB3398C31}"/>
              </a:ext>
            </a:extLst>
          </p:cNvPr>
          <p:cNvSpPr/>
          <p:nvPr/>
        </p:nvSpPr>
        <p:spPr>
          <a:xfrm>
            <a:off x="3163612" y="4435146"/>
            <a:ext cx="7337239" cy="1919411"/>
          </a:xfrm>
          <a:prstGeom prst="cloud">
            <a:avLst/>
          </a:prstGeom>
          <a:noFill/>
          <a:ln w="25400" cap="flat">
            <a:solidFill>
              <a:srgbClr val="00B0F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70" hangingPunct="0"/>
            <a:endParaRPr lang="en-US" sz="2400">
              <a:solidFill>
                <a:srgbClr val="FFFFFF"/>
              </a:solidFill>
              <a:latin typeface="CiscoSansTT ExtraLight"/>
              <a:ea typeface="CiscoSansTT ExtraLight"/>
              <a:cs typeface="CiscoSansTT ExtraLight"/>
              <a:sym typeface="CiscoSansTT ExtraLigh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D86E77A-09D9-8049-BB84-9B5A492D8CD3}"/>
              </a:ext>
            </a:extLst>
          </p:cNvPr>
          <p:cNvSpPr/>
          <p:nvPr/>
        </p:nvSpPr>
        <p:spPr>
          <a:xfrm>
            <a:off x="9715169" y="1990972"/>
            <a:ext cx="919482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609570"/>
            <a:r>
              <a:rPr lang="en-US" sz="2667">
                <a:ln w="0"/>
                <a:solidFill>
                  <a:srgbClr val="6DBD4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XDR</a:t>
            </a:r>
          </a:p>
        </p:txBody>
      </p:sp>
      <p:cxnSp>
        <p:nvCxnSpPr>
          <p:cNvPr id="67" name="Connector: Elbow 24">
            <a:extLst>
              <a:ext uri="{FF2B5EF4-FFF2-40B4-BE49-F238E27FC236}">
                <a16:creationId xmlns:a16="http://schemas.microsoft.com/office/drawing/2014/main" id="{2A96C9D6-4DD2-014F-9891-9935BA47E8B4}"/>
              </a:ext>
            </a:extLst>
          </p:cNvPr>
          <p:cNvCxnSpPr>
            <a:stCxn id="57" idx="1"/>
            <a:endCxn id="58" idx="0"/>
          </p:cNvCxnSpPr>
          <p:nvPr/>
        </p:nvCxnSpPr>
        <p:spPr>
          <a:xfrm rot="10800000" flipV="1">
            <a:off x="8440455" y="2118656"/>
            <a:ext cx="731879" cy="1387373"/>
          </a:xfrm>
          <a:prstGeom prst="bentConnector2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Connector: Elbow 26">
            <a:extLst>
              <a:ext uri="{FF2B5EF4-FFF2-40B4-BE49-F238E27FC236}">
                <a16:creationId xmlns:a16="http://schemas.microsoft.com/office/drawing/2014/main" id="{A9A7D3A5-7E49-FB4A-84F1-3528A763D408}"/>
              </a:ext>
            </a:extLst>
          </p:cNvPr>
          <p:cNvCxnSpPr>
            <a:stCxn id="58" idx="3"/>
            <a:endCxn id="57" idx="2"/>
          </p:cNvCxnSpPr>
          <p:nvPr/>
        </p:nvCxnSpPr>
        <p:spPr>
          <a:xfrm flipV="1">
            <a:off x="8916312" y="3051228"/>
            <a:ext cx="1185299" cy="933280"/>
          </a:xfrm>
          <a:prstGeom prst="bentConnector2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Connector: Elbow 28">
            <a:extLst>
              <a:ext uri="{FF2B5EF4-FFF2-40B4-BE49-F238E27FC236}">
                <a16:creationId xmlns:a16="http://schemas.microsoft.com/office/drawing/2014/main" id="{AF817386-F958-F84E-909D-CD2E5A44B8A6}"/>
              </a:ext>
            </a:extLst>
          </p:cNvPr>
          <p:cNvCxnSpPr>
            <a:stCxn id="58" idx="1"/>
            <a:endCxn id="60" idx="0"/>
          </p:cNvCxnSpPr>
          <p:nvPr/>
        </p:nvCxnSpPr>
        <p:spPr>
          <a:xfrm rot="10800000" flipV="1">
            <a:off x="7510741" y="3984510"/>
            <a:ext cx="453854" cy="689395"/>
          </a:xfrm>
          <a:prstGeom prst="bentConnector2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Connector: Elbow 30">
            <a:extLst>
              <a:ext uri="{FF2B5EF4-FFF2-40B4-BE49-F238E27FC236}">
                <a16:creationId xmlns:a16="http://schemas.microsoft.com/office/drawing/2014/main" id="{F432118D-86B6-C642-B38F-8AA12AC3C3F6}"/>
              </a:ext>
            </a:extLst>
          </p:cNvPr>
          <p:cNvCxnSpPr>
            <a:cxnSpLocks/>
            <a:stCxn id="60" idx="3"/>
            <a:endCxn id="58" idx="2"/>
          </p:cNvCxnSpPr>
          <p:nvPr/>
        </p:nvCxnSpPr>
        <p:spPr>
          <a:xfrm flipV="1">
            <a:off x="7786511" y="4462991"/>
            <a:ext cx="653942" cy="488205"/>
          </a:xfrm>
          <a:prstGeom prst="bentConnector2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Connector: Elbow 32">
            <a:extLst>
              <a:ext uri="{FF2B5EF4-FFF2-40B4-BE49-F238E27FC236}">
                <a16:creationId xmlns:a16="http://schemas.microsoft.com/office/drawing/2014/main" id="{7CB64633-6C38-7242-A12E-75349FCFAD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40793" y="4901522"/>
            <a:ext cx="1749035" cy="916488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D9A78C3-5907-C042-AF5A-9725F326A042}"/>
              </a:ext>
            </a:extLst>
          </p:cNvPr>
          <p:cNvSpPr/>
          <p:nvPr/>
        </p:nvSpPr>
        <p:spPr>
          <a:xfrm>
            <a:off x="4050775" y="4680752"/>
            <a:ext cx="3053662" cy="99115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70" hangingPunct="0"/>
            <a:endParaRPr lang="en-US" sz="2400">
              <a:solidFill>
                <a:srgbClr val="FFFFFF"/>
              </a:solidFill>
              <a:latin typeface="CiscoSansTT ExtraLight"/>
              <a:ea typeface="CiscoSansTT ExtraLight"/>
              <a:cs typeface="CiscoSansTT ExtraLight"/>
              <a:sym typeface="CiscoSansTT ExtraLight"/>
            </a:endParaRPr>
          </a:p>
        </p:txBody>
      </p:sp>
      <p:cxnSp>
        <p:nvCxnSpPr>
          <p:cNvPr id="73" name="Connector: Elbow 37">
            <a:extLst>
              <a:ext uri="{FF2B5EF4-FFF2-40B4-BE49-F238E27FC236}">
                <a16:creationId xmlns:a16="http://schemas.microsoft.com/office/drawing/2014/main" id="{99A04C4B-8E09-F24D-A8B9-9CAE7E33EBC0}"/>
              </a:ext>
            </a:extLst>
          </p:cNvPr>
          <p:cNvCxnSpPr>
            <a:cxnSpLocks/>
            <a:stCxn id="72" idx="4"/>
            <a:endCxn id="75" idx="4"/>
          </p:cNvCxnSpPr>
          <p:nvPr/>
        </p:nvCxnSpPr>
        <p:spPr>
          <a:xfrm rot="5400000" flipH="1" flipV="1">
            <a:off x="6354659" y="4542258"/>
            <a:ext cx="352593" cy="1906700"/>
          </a:xfrm>
          <a:prstGeom prst="bentConnector3">
            <a:avLst>
              <a:gd name="adj1" fmla="val -64834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C8E5BD81-2AFC-1440-9500-A86FE73F153A}"/>
              </a:ext>
            </a:extLst>
          </p:cNvPr>
          <p:cNvSpPr/>
          <p:nvPr/>
        </p:nvSpPr>
        <p:spPr>
          <a:xfrm>
            <a:off x="8427385" y="5707044"/>
            <a:ext cx="1489895" cy="77957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570"/>
            <a:r>
              <a:rPr lang="en-US" sz="2133" b="1">
                <a:ln/>
              </a:rPr>
              <a:t>Customer </a:t>
            </a:r>
            <a:br>
              <a:rPr lang="en-US" sz="2133" b="1">
                <a:ln/>
              </a:rPr>
            </a:br>
            <a:r>
              <a:rPr lang="en-US" sz="2133" b="1">
                <a:ln/>
              </a:rPr>
              <a:t>Datacenter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E56AC6BC-BD1E-DB43-9009-45E93D4987C4}"/>
              </a:ext>
            </a:extLst>
          </p:cNvPr>
          <p:cNvSpPr/>
          <p:nvPr/>
        </p:nvSpPr>
        <p:spPr>
          <a:xfrm>
            <a:off x="7150302" y="4626846"/>
            <a:ext cx="668008" cy="692465"/>
          </a:xfrm>
          <a:prstGeom prst="ellipse">
            <a:avLst/>
          </a:prstGeom>
          <a:noFill/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70" hangingPunct="0"/>
            <a:endParaRPr lang="en-US" sz="2400">
              <a:solidFill>
                <a:srgbClr val="FFFFFF"/>
              </a:solidFill>
              <a:latin typeface="CiscoSansTT ExtraLight"/>
              <a:ea typeface="CiscoSansTT ExtraLight"/>
              <a:cs typeface="CiscoSansTT ExtraLight"/>
              <a:sym typeface="CiscoSansTT ExtraLight"/>
            </a:endParaRPr>
          </a:p>
        </p:txBody>
      </p:sp>
      <p:cxnSp>
        <p:nvCxnSpPr>
          <p:cNvPr id="76" name="Connector: Elbow 48">
            <a:extLst>
              <a:ext uri="{FF2B5EF4-FFF2-40B4-BE49-F238E27FC236}">
                <a16:creationId xmlns:a16="http://schemas.microsoft.com/office/drawing/2014/main" id="{DE5BACE6-3536-154A-BFC3-A3702F4A119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07397" y="4064480"/>
            <a:ext cx="520347" cy="2956397"/>
          </a:xfrm>
          <a:prstGeom prst="bentConnector2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triangl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CE93323F-F971-804A-A057-F36BFF2B3A2B}"/>
              </a:ext>
            </a:extLst>
          </p:cNvPr>
          <p:cNvSpPr/>
          <p:nvPr/>
        </p:nvSpPr>
        <p:spPr>
          <a:xfrm>
            <a:off x="8953502" y="5378908"/>
            <a:ext cx="2694728" cy="77957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70"/>
            <a:r>
              <a:rPr lang="en-US" sz="2133" dirty="0">
                <a:ln w="0"/>
                <a:solidFill>
                  <a:srgbClr val="6DBD4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Remote Execution Appliance</a:t>
            </a:r>
          </a:p>
        </p:txBody>
      </p:sp>
    </p:spTree>
    <p:extLst>
      <p:ext uri="{BB962C8B-B14F-4D97-AF65-F5344CB8AC3E}">
        <p14:creationId xmlns:p14="http://schemas.microsoft.com/office/powerpoint/2010/main" val="35050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23850" y="298146"/>
            <a:ext cx="11544300" cy="49244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b="0" i="0" u="none" kern="1200" dirty="0">
                <a:latin typeface="+mj-lt"/>
                <a:ea typeface="CiscoSansTT Thin" charset="0"/>
                <a:cs typeface="CiscoSansTT Thin" charset="0"/>
              </a:rPr>
              <a:t>Development Stack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E4223BB-669F-4176-9F5E-A067E5111164}"/>
              </a:ext>
            </a:extLst>
          </p:cNvPr>
          <p:cNvSpPr txBox="1">
            <a:spLocks/>
          </p:cNvSpPr>
          <p:nvPr/>
        </p:nvSpPr>
        <p:spPr>
          <a:xfrm>
            <a:off x="323850" y="806450"/>
            <a:ext cx="5772150" cy="292100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25000" lnSpcReduction="20000"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2276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None/>
            </a:pP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rPr>
              <a:t> Persistence: MongoDB</a:t>
            </a:r>
          </a:p>
          <a:p>
            <a:pPr marL="0" indent="0" defTabSz="912276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None/>
            </a:pP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rPr>
              <a:t> Security: Crypto Service </a:t>
            </a:r>
          </a:p>
          <a:p>
            <a:pPr marL="0" indent="0" defTabSz="912276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None/>
            </a:pP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rPr>
              <a:t> Messaging: </a:t>
            </a: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Kafka</a:t>
            </a:r>
            <a:endParaRPr lang="en-US" sz="400" b="0" kern="1200">
              <a:solidFill>
                <a:schemeClr val="bg1"/>
              </a:solidFill>
              <a:latin typeface="+mn-lt"/>
              <a:ea typeface="ＭＳ Ｐゴシック" charset="0"/>
              <a:cs typeface="CiscoSans"/>
            </a:endParaRPr>
          </a:p>
          <a:p>
            <a:pPr marL="0" indent="0" defTabSz="912276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None/>
            </a:pP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rPr>
              <a:t> Logs: DataDog</a:t>
            </a:r>
          </a:p>
          <a:p>
            <a:pPr marL="0" indent="0" defTabSz="912276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None/>
            </a:pPr>
            <a:r>
              <a:rPr lang="en-US" sz="400" b="0" kern="120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rPr>
              <a:t> Operations Monitoring: Datadog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3FC85-0B57-447F-A343-D5D988C591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230688" y="6445885"/>
            <a:ext cx="3727450" cy="411480"/>
          </a:xfrm>
        </p:spPr>
        <p:txBody>
          <a:bodyPr vert="horz" lIns="0" tIns="0" rIns="0" bIns="0" rtlCol="0" anchor="t" anchorCtr="0">
            <a:normAutofit/>
          </a:bodyPr>
          <a:lstStyle/>
          <a:p>
            <a:pPr defTabSz="814318"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LABATO-1000</a:t>
            </a:r>
          </a:p>
        </p:txBody>
      </p:sp>
      <p:graphicFrame>
        <p:nvGraphicFramePr>
          <p:cNvPr id="13" name="Text Placeholder 6">
            <a:extLst>
              <a:ext uri="{FF2B5EF4-FFF2-40B4-BE49-F238E27FC236}">
                <a16:creationId xmlns:a16="http://schemas.microsoft.com/office/drawing/2014/main" id="{2E186B66-427E-530E-6EE1-1F4C47DF1E62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360049765"/>
              </p:ext>
            </p:extLst>
          </p:nvPr>
        </p:nvGraphicFramePr>
        <p:xfrm>
          <a:off x="323850" y="1555750"/>
          <a:ext cx="11544300" cy="4519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D9E02FCA-312A-4A3D-89CB-C98E6D3278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60200" y="6507857"/>
            <a:ext cx="479555" cy="366183"/>
          </a:xfrm>
        </p:spPr>
        <p:txBody>
          <a:bodyPr/>
          <a:lstStyle/>
          <a:p>
            <a:pPr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sco Dark 03-24-2025">
  <a:themeElements>
    <a:clrScheme name="Cisco Dark 03-13-2025">
      <a:dk1>
        <a:srgbClr val="FFFFFF"/>
      </a:dk1>
      <a:lt1>
        <a:srgbClr val="07182D"/>
      </a:lt1>
      <a:dk2>
        <a:srgbClr val="B4B9C0"/>
      </a:dk2>
      <a:lt2>
        <a:srgbClr val="525E6C"/>
      </a:lt2>
      <a:accent1>
        <a:srgbClr val="16BDEB"/>
      </a:accent1>
      <a:accent2>
        <a:srgbClr val="3070E7"/>
      </a:accent2>
      <a:accent3>
        <a:srgbClr val="FF007F"/>
      </a:accent3>
      <a:accent4>
        <a:srgbClr val="FF9000"/>
      </a:accent4>
      <a:accent5>
        <a:srgbClr val="D6D6D6"/>
      </a:accent5>
      <a:accent6>
        <a:srgbClr val="6B6B6B"/>
      </a:accent6>
      <a:hlink>
        <a:srgbClr val="FFFFFF"/>
      </a:hlink>
      <a:folHlink>
        <a:srgbClr val="C0C0C0"/>
      </a:folHlink>
    </a:clrScheme>
    <a:fontScheme name="Cisco PowerPoint 02-26-2025">
      <a:majorFont>
        <a:latin typeface="CiscoSansTT Medium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chemeClr val="bg2"/>
          </a:solidFill>
        </a:ln>
        <a:effectLst/>
      </a:spPr>
      <a:bodyPr lIns="182880" tIns="182880" rIns="182880" bIns="182880"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 defTabSz="912276" rtl="0" eaLnBrk="1" fontAlgn="base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chemeClr val="bg1"/>
          </a:buClr>
          <a:buSzPct val="100000"/>
          <a:defRPr sz="1600" kern="1200" dirty="0" err="1" smtClean="0">
            <a:solidFill>
              <a:schemeClr val="bg1"/>
            </a:solidFill>
            <a:latin typeface="+mn-lt"/>
            <a:ea typeface="ＭＳ Ｐゴシック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25 PPT Template DARK_final_1743606571215001vG3k" id="{1C150DFB-BE26-084E-8873-65E3CF967E0D}" vid="{F1ADB65D-E8AE-5041-9B2C-63C08EB65F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isco PowerPoint 02-26-2025">
      <a:majorFont>
        <a:latin typeface="CiscoSansTT Medium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bfc911-7ab4-4301-9aa8-d143c7aadef2" xsi:nil="true"/>
    <lcf76f155ced4ddcb4097134ff3c332f xmlns="611a56d0-03b4-481a-bfe8-5d0d5986759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F0564C844FC64E94286D12A77B863B" ma:contentTypeVersion="16" ma:contentTypeDescription="Create a new document." ma:contentTypeScope="" ma:versionID="7618ba674b21caf3262cb1d7a5c8d5a7">
  <xsd:schema xmlns:xsd="http://www.w3.org/2001/XMLSchema" xmlns:xs="http://www.w3.org/2001/XMLSchema" xmlns:p="http://schemas.microsoft.com/office/2006/metadata/properties" xmlns:ns2="86bfc911-7ab4-4301-9aa8-d143c7aadef2" xmlns:ns3="611a56d0-03b4-481a-bfe8-5d0d5986759d" targetNamespace="http://schemas.microsoft.com/office/2006/metadata/properties" ma:root="true" ma:fieldsID="69087c845bbb67ae499413b8dc4beabc" ns2:_="" ns3:_="">
    <xsd:import namespace="86bfc911-7ab4-4301-9aa8-d143c7aadef2"/>
    <xsd:import namespace="611a56d0-03b4-481a-bfe8-5d0d598675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fc911-7ab4-4301-9aa8-d143c7aade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9ff3e50-0c4c-4a7b-b5cb-fbed74115fd7}" ma:internalName="TaxCatchAll" ma:showField="CatchAllData" ma:web="86bfc911-7ab4-4301-9aa8-d143c7aad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a56d0-03b4-481a-bfe8-5d0d59867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10261dd-85c0-4e16-8580-30375acfa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DED1FF-8131-4479-B749-DFAD2BEAA8B7}">
  <ds:schemaRefs>
    <ds:schemaRef ds:uri="611a56d0-03b4-481a-bfe8-5d0d5986759d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86bfc911-7ab4-4301-9aa8-d143c7aadef2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2ED2841-05B9-4525-9366-7DBD17760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bfc911-7ab4-4301-9aa8-d143c7aadef2"/>
    <ds:schemaRef ds:uri="611a56d0-03b4-481a-bfe8-5d0d598675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EC1CB7-E1B6-464A-AA1B-6C16C450EF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Cisco Dark 03-24-2025</Template>
  <TotalTime>6075</TotalTime>
  <Words>3278</Words>
  <Application>Microsoft Macintosh PowerPoint</Application>
  <PresentationFormat>Widescreen</PresentationFormat>
  <Paragraphs>481</Paragraphs>
  <Slides>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CiscoSansTT</vt:lpstr>
      <vt:lpstr>CiscoSansTT Light</vt:lpstr>
      <vt:lpstr>MS PGothic</vt:lpstr>
      <vt:lpstr>Arial</vt:lpstr>
      <vt:lpstr>CiscoSansTT ExtraLight</vt:lpstr>
      <vt:lpstr>CiscoSansTT Medium</vt:lpstr>
      <vt:lpstr>Calibri</vt:lpstr>
      <vt:lpstr>Cisco Dark 03-24-2025</vt:lpstr>
      <vt:lpstr>Automation the Easy Way With XDR Automation</vt:lpstr>
      <vt:lpstr>Cisco Webex App</vt:lpstr>
      <vt:lpstr>Agenda</vt:lpstr>
      <vt:lpstr>The Days gains….</vt:lpstr>
      <vt:lpstr>XDR Automation</vt:lpstr>
      <vt:lpstr>XDR Automation</vt:lpstr>
      <vt:lpstr>General Use Cases</vt:lpstr>
      <vt:lpstr>XDR Automation Remote Execution</vt:lpstr>
      <vt:lpstr>Development Stack</vt:lpstr>
      <vt:lpstr>XDR  Automation Components</vt:lpstr>
      <vt:lpstr>Basic Concepts</vt:lpstr>
      <vt:lpstr>Targets</vt:lpstr>
      <vt:lpstr>Workflows</vt:lpstr>
      <vt:lpstr>Variables - scopes</vt:lpstr>
      <vt:lpstr>Variables - Types</vt:lpstr>
      <vt:lpstr>Variable References</vt:lpstr>
      <vt:lpstr>Conditionals</vt:lpstr>
      <vt:lpstr>Automation Rules</vt:lpstr>
      <vt:lpstr>Rest API</vt:lpstr>
      <vt:lpstr>Advanced</vt:lpstr>
      <vt:lpstr>Tables</vt:lpstr>
      <vt:lpstr>Loops - While</vt:lpstr>
      <vt:lpstr>Loops – For Each</vt:lpstr>
      <vt:lpstr>Parallel, Start Points, Group Blocks</vt:lpstr>
      <vt:lpstr>Continue and Break Points</vt:lpstr>
      <vt:lpstr>JavaScript Object Notation (JSON)</vt:lpstr>
      <vt:lpstr>JSON Path Query</vt:lpstr>
      <vt:lpstr>JSON Path Examples</vt:lpstr>
      <vt:lpstr>Basic Workflow Lab – See Lab Guide</vt:lpstr>
      <vt:lpstr>Workflow Best Practices and Troubleshooting</vt:lpstr>
      <vt:lpstr>Let’s Gather Some Data</vt:lpstr>
      <vt:lpstr>Self Documentation</vt:lpstr>
      <vt:lpstr>Importing and Exporting</vt:lpstr>
      <vt:lpstr>Poor Workflow…</vt:lpstr>
      <vt:lpstr>Great Workflow!</vt:lpstr>
      <vt:lpstr>Work Smarter…. Not Harder</vt:lpstr>
      <vt:lpstr>Variable Usage</vt:lpstr>
      <vt:lpstr>Target Usage</vt:lpstr>
      <vt:lpstr>Atomic Authoring</vt:lpstr>
      <vt:lpstr>Naming Conventions</vt:lpstr>
      <vt:lpstr>So you’ve seen an error…</vt:lpstr>
      <vt:lpstr>Errors</vt:lpstr>
      <vt:lpstr>Common Errors</vt:lpstr>
      <vt:lpstr>Tracing the Workflow</vt:lpstr>
      <vt:lpstr>Troubleshooting Sub-Components</vt:lpstr>
      <vt:lpstr>Troubleshooting on the UI</vt:lpstr>
      <vt:lpstr>But what about bad code…</vt:lpstr>
      <vt:lpstr>Resources</vt:lpstr>
      <vt:lpstr>XDR Automation Resources</vt:lpstr>
      <vt:lpstr>Complete Your Session Evaluations</vt:lpstr>
      <vt:lpstr>Continue your education</vt:lpstr>
      <vt:lpstr>Thank you</vt:lpstr>
      <vt:lpstr>Cisco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Shaun Roberts (shaurobe)</dc:creator>
  <cp:keywords/>
  <dc:description/>
  <cp:lastModifiedBy>Shaun Roberts (shaurobe)</cp:lastModifiedBy>
  <cp:revision>8</cp:revision>
  <dcterms:created xsi:type="dcterms:W3CDTF">2025-04-22T14:17:06Z</dcterms:created>
  <dcterms:modified xsi:type="dcterms:W3CDTF">2025-05-06T17:21:28Z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189e4fd-a2fa-47bf-9b21-17f706ee2968_Enabled">
    <vt:lpwstr>true</vt:lpwstr>
  </property>
  <property fmtid="{D5CDD505-2E9C-101B-9397-08002B2CF9AE}" pid="3" name="MSIP_Label_a189e4fd-a2fa-47bf-9b21-17f706ee2968_SetDate">
    <vt:lpwstr>2025-03-25T16:07:07Z</vt:lpwstr>
  </property>
  <property fmtid="{D5CDD505-2E9C-101B-9397-08002B2CF9AE}" pid="4" name="MSIP_Label_a189e4fd-a2fa-47bf-9b21-17f706ee2968_Method">
    <vt:lpwstr>Privileged</vt:lpwstr>
  </property>
  <property fmtid="{D5CDD505-2E9C-101B-9397-08002B2CF9AE}" pid="5" name="MSIP_Label_a189e4fd-a2fa-47bf-9b21-17f706ee2968_Name">
    <vt:lpwstr>Cisco Public Label</vt:lpwstr>
  </property>
  <property fmtid="{D5CDD505-2E9C-101B-9397-08002B2CF9AE}" pid="6" name="MSIP_Label_a189e4fd-a2fa-47bf-9b21-17f706ee2968_SiteId">
    <vt:lpwstr>5ae1af62-9505-4097-a69a-c1553ef7840e</vt:lpwstr>
  </property>
  <property fmtid="{D5CDD505-2E9C-101B-9397-08002B2CF9AE}" pid="7" name="MSIP_Label_a189e4fd-a2fa-47bf-9b21-17f706ee2968_ActionId">
    <vt:lpwstr>f0b4f1e9-9b5e-4533-b19c-20abd104819c</vt:lpwstr>
  </property>
  <property fmtid="{D5CDD505-2E9C-101B-9397-08002B2CF9AE}" pid="8" name="MSIP_Label_a189e4fd-a2fa-47bf-9b21-17f706ee2968_ContentBits">
    <vt:lpwstr>2</vt:lpwstr>
  </property>
  <property fmtid="{D5CDD505-2E9C-101B-9397-08002B2CF9AE}" pid="9" name="MSIP_Label_a189e4fd-a2fa-47bf-9b21-17f706ee2968_Tag">
    <vt:lpwstr>10, 0, 1, 1</vt:lpwstr>
  </property>
  <property fmtid="{D5CDD505-2E9C-101B-9397-08002B2CF9AE}" pid="10" name="ClassificationContentMarkingFooterLocations">
    <vt:lpwstr>Cisco Dark 03-19-2025:8\Cisco Dark 03-24-2025:8</vt:lpwstr>
  </property>
  <property fmtid="{D5CDD505-2E9C-101B-9397-08002B2CF9AE}" pid="11" name="ClassificationContentMarkingFooterText">
    <vt:lpwstr>-</vt:lpwstr>
  </property>
  <property fmtid="{D5CDD505-2E9C-101B-9397-08002B2CF9AE}" pid="12" name="ContentTypeId">
    <vt:lpwstr>0x010100AFF0564C844FC64E94286D12A77B863B</vt:lpwstr>
  </property>
</Properties>
</file>